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692000" cx="7560000"/>
  <p:notesSz cx="6858000" cy="9144000"/>
  <p:embeddedFontLst>
    <p:embeddedFont>
      <p:font typeface="Herr Von Muellerhoff"/>
      <p:regular r:id="rId9"/>
    </p:embeddedFont>
    <p:embeddedFont>
      <p:font typeface="Fira Sans SemiBold"/>
      <p:regular r:id="rId10"/>
      <p:bold r:id="rId11"/>
      <p:italic r:id="rId12"/>
      <p:boldItalic r:id="rId13"/>
    </p:embeddedFont>
    <p:embeddedFont>
      <p:font typeface="Fira Sans"/>
      <p:regular r:id="rId14"/>
      <p:bold r:id="rId15"/>
      <p:italic r:id="rId16"/>
      <p:boldItalic r:id="rId17"/>
    </p:embeddedFont>
    <p:embeddedFont>
      <p:font typeface="Josefin Sans SemiBol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345">
          <p15:clr>
            <a:srgbClr val="747775"/>
          </p15:clr>
        </p15:guide>
        <p15:guide id="2" pos="227">
          <p15:clr>
            <a:srgbClr val="747775"/>
          </p15:clr>
        </p15:guide>
        <p15:guide id="3" pos="3231">
          <p15:clr>
            <a:srgbClr val="747775"/>
          </p15:clr>
        </p15:guide>
        <p15:guide id="4" orient="horz" pos="227">
          <p15:clr>
            <a:srgbClr val="747775"/>
          </p15:clr>
        </p15:guide>
        <p15:guide id="5" orient="horz" pos="650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45"/>
        <p:guide pos="227"/>
        <p:guide pos="3231"/>
        <p:guide pos="227" orient="horz"/>
        <p:guide pos="650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SemiBold-italic.fntdata"/><Relationship Id="rId11" Type="http://schemas.openxmlformats.org/officeDocument/2006/relationships/font" Target="fonts/FiraSansSemiBold-bold.fntdata"/><Relationship Id="rId10" Type="http://schemas.openxmlformats.org/officeDocument/2006/relationships/font" Target="fonts/FiraSansSemiBold-regular.fntdata"/><Relationship Id="rId21" Type="http://schemas.openxmlformats.org/officeDocument/2006/relationships/font" Target="fonts/JosefinSansSemiBold-boldItalic.fntdata"/><Relationship Id="rId13" Type="http://schemas.openxmlformats.org/officeDocument/2006/relationships/font" Target="fonts/FiraSansSemiBold-boldItalic.fntdata"/><Relationship Id="rId12" Type="http://schemas.openxmlformats.org/officeDocument/2006/relationships/font" Target="fonts/FiraSans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rrVonMuellerhoff-regular.fntdata"/><Relationship Id="rId15" Type="http://schemas.openxmlformats.org/officeDocument/2006/relationships/font" Target="fonts/FiraSans-bold.fntdata"/><Relationship Id="rId14" Type="http://schemas.openxmlformats.org/officeDocument/2006/relationships/font" Target="fonts/FiraSans-regular.fntdata"/><Relationship Id="rId17" Type="http://schemas.openxmlformats.org/officeDocument/2006/relationships/font" Target="fonts/FiraSans-boldItalic.fntdata"/><Relationship Id="rId16" Type="http://schemas.openxmlformats.org/officeDocument/2006/relationships/font" Target="fonts/FiraSans-italic.fntdata"/><Relationship Id="rId5" Type="http://schemas.openxmlformats.org/officeDocument/2006/relationships/notesMaster" Target="notesMasters/notesMaster1.xml"/><Relationship Id="rId19" Type="http://schemas.openxmlformats.org/officeDocument/2006/relationships/font" Target="fonts/JosefinSansSemiBold-bold.fntdata"/><Relationship Id="rId6" Type="http://schemas.openxmlformats.org/officeDocument/2006/relationships/slide" Target="slides/slide1.xml"/><Relationship Id="rId18" Type="http://schemas.openxmlformats.org/officeDocument/2006/relationships/font" Target="fonts/JosefinSansSemiBo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2d9989541_0_23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2d998954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2d9989541_0_41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52d9989541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7705" y="2395696"/>
            <a:ext cx="7044600" cy="7101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7705" y="2395696"/>
            <a:ext cx="3306900" cy="71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995291" y="2395696"/>
            <a:ext cx="3306900" cy="71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4.png"/><Relationship Id="rId11" Type="http://schemas.openxmlformats.org/officeDocument/2006/relationships/image" Target="../media/image1.png"/><Relationship Id="rId10"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5310000" y="8105457"/>
            <a:ext cx="2202496" cy="257700"/>
            <a:chOff x="5310000" y="6150223"/>
            <a:chExt cx="2202496" cy="257700"/>
          </a:xfrm>
        </p:grpSpPr>
        <p:sp>
          <p:nvSpPr>
            <p:cNvPr id="55" name="Google Shape;55;p13"/>
            <p:cNvSpPr txBox="1"/>
            <p:nvPr/>
          </p:nvSpPr>
          <p:spPr>
            <a:xfrm>
              <a:off x="5686996" y="6165573"/>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Languages</a:t>
              </a:r>
              <a:endParaRPr>
                <a:solidFill>
                  <a:srgbClr val="1D1D1B"/>
                </a:solidFill>
                <a:latin typeface="Josefin Sans SemiBold"/>
                <a:ea typeface="Josefin Sans SemiBold"/>
                <a:cs typeface="Josefin Sans SemiBold"/>
                <a:sym typeface="Josefin Sans SemiBold"/>
              </a:endParaRPr>
            </a:p>
          </p:txBody>
        </p:sp>
        <p:sp>
          <p:nvSpPr>
            <p:cNvPr id="56" name="Google Shape;56;p13"/>
            <p:cNvSpPr/>
            <p:nvPr/>
          </p:nvSpPr>
          <p:spPr>
            <a:xfrm>
              <a:off x="5310000" y="6150223"/>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 name="Google Shape;57;p13"/>
          <p:cNvCxnSpPr/>
          <p:nvPr/>
        </p:nvCxnSpPr>
        <p:spPr>
          <a:xfrm>
            <a:off x="1059875" y="1460975"/>
            <a:ext cx="0" cy="8873400"/>
          </a:xfrm>
          <a:prstGeom prst="straightConnector1">
            <a:avLst/>
          </a:prstGeom>
          <a:noFill/>
          <a:ln cap="flat" cmpd="sng" w="19050">
            <a:solidFill>
              <a:srgbClr val="878787"/>
            </a:solidFill>
            <a:prstDash val="solid"/>
            <a:round/>
            <a:headEnd len="med" w="med" type="none"/>
            <a:tailEnd len="med" w="med" type="none"/>
          </a:ln>
        </p:spPr>
      </p:cxnSp>
      <p:sp>
        <p:nvSpPr>
          <p:cNvPr id="58" name="Google Shape;58;p13"/>
          <p:cNvSpPr/>
          <p:nvPr/>
        </p:nvSpPr>
        <p:spPr>
          <a:xfrm>
            <a:off x="1025800" y="1738375"/>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025800" y="3056125"/>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025800" y="4896700"/>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025800" y="6389900"/>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025800" y="8083650"/>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025800" y="8857517"/>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025800" y="9981481"/>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3"/>
          <p:cNvPicPr preferRelativeResize="0"/>
          <p:nvPr/>
        </p:nvPicPr>
        <p:blipFill rotWithShape="1">
          <a:blip r:embed="rId3">
            <a:alphaModFix/>
          </a:blip>
          <a:srcRect b="36551" l="2197" r="7744" t="3410"/>
          <a:stretch/>
        </p:blipFill>
        <p:spPr>
          <a:xfrm flipH="1">
            <a:off x="360000" y="360000"/>
            <a:ext cx="818100" cy="818100"/>
          </a:xfrm>
          <a:prstGeom prst="teardrop">
            <a:avLst>
              <a:gd fmla="val 100000" name="adj"/>
            </a:avLst>
          </a:prstGeom>
          <a:noFill/>
          <a:ln>
            <a:noFill/>
          </a:ln>
        </p:spPr>
      </p:pic>
      <p:grpSp>
        <p:nvGrpSpPr>
          <p:cNvPr id="66" name="Google Shape;66;p13"/>
          <p:cNvGrpSpPr/>
          <p:nvPr/>
        </p:nvGrpSpPr>
        <p:grpSpPr>
          <a:xfrm>
            <a:off x="1268625" y="273153"/>
            <a:ext cx="3144089" cy="781187"/>
            <a:chOff x="1268625" y="273153"/>
            <a:chExt cx="3144089" cy="781187"/>
          </a:xfrm>
        </p:grpSpPr>
        <p:sp>
          <p:nvSpPr>
            <p:cNvPr id="67" name="Google Shape;67;p13"/>
            <p:cNvSpPr txBox="1"/>
            <p:nvPr/>
          </p:nvSpPr>
          <p:spPr>
            <a:xfrm>
              <a:off x="1268625" y="273153"/>
              <a:ext cx="3104700" cy="585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3800">
                  <a:solidFill>
                    <a:srgbClr val="1D1D1B"/>
                  </a:solidFill>
                  <a:latin typeface="Josefin Sans SemiBold"/>
                  <a:ea typeface="Josefin Sans SemiBold"/>
                  <a:cs typeface="Josefin Sans SemiBold"/>
                  <a:sym typeface="Josefin Sans SemiBold"/>
                </a:rPr>
                <a:t>Elmore Klein</a:t>
              </a:r>
              <a:endParaRPr sz="3800">
                <a:solidFill>
                  <a:srgbClr val="1D1D1B"/>
                </a:solidFill>
                <a:latin typeface="Josefin Sans SemiBold"/>
                <a:ea typeface="Josefin Sans SemiBold"/>
                <a:cs typeface="Josefin Sans SemiBold"/>
                <a:sym typeface="Josefin Sans SemiBold"/>
              </a:endParaRPr>
            </a:p>
          </p:txBody>
        </p:sp>
        <p:sp>
          <p:nvSpPr>
            <p:cNvPr id="68" name="Google Shape;68;p13"/>
            <p:cNvSpPr txBox="1"/>
            <p:nvPr/>
          </p:nvSpPr>
          <p:spPr>
            <a:xfrm>
              <a:off x="1308014" y="838940"/>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Sales Manager</a:t>
              </a:r>
              <a:endParaRPr>
                <a:solidFill>
                  <a:srgbClr val="1D1D1B"/>
                </a:solidFill>
                <a:latin typeface="Josefin Sans SemiBold"/>
                <a:ea typeface="Josefin Sans SemiBold"/>
                <a:cs typeface="Josefin Sans SemiBold"/>
                <a:sym typeface="Josefin Sans SemiBold"/>
              </a:endParaRPr>
            </a:p>
          </p:txBody>
        </p:sp>
      </p:grpSp>
      <p:sp>
        <p:nvSpPr>
          <p:cNvPr id="69" name="Google Shape;69;p13"/>
          <p:cNvSpPr txBox="1"/>
          <p:nvPr/>
        </p:nvSpPr>
        <p:spPr>
          <a:xfrm>
            <a:off x="1308014" y="1351008"/>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Resume Summary</a:t>
            </a:r>
            <a:endParaRPr>
              <a:solidFill>
                <a:srgbClr val="1D1D1B"/>
              </a:solidFill>
              <a:latin typeface="Josefin Sans SemiBold"/>
              <a:ea typeface="Josefin Sans SemiBold"/>
              <a:cs typeface="Josefin Sans SemiBold"/>
              <a:sym typeface="Josefin Sans SemiBold"/>
            </a:endParaRPr>
          </a:p>
        </p:txBody>
      </p:sp>
      <p:sp>
        <p:nvSpPr>
          <p:cNvPr id="70" name="Google Shape;70;p13"/>
          <p:cNvSpPr txBox="1"/>
          <p:nvPr/>
        </p:nvSpPr>
        <p:spPr>
          <a:xfrm>
            <a:off x="1308028" y="1705510"/>
            <a:ext cx="3822000" cy="7542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1D1D1B"/>
                </a:solidFill>
                <a:latin typeface="Fira Sans"/>
                <a:ea typeface="Fira Sans"/>
                <a:cs typeface="Fira Sans"/>
                <a:sym typeface="Fira Sans"/>
              </a:rPr>
              <a:t>Motivated sales professional with 5 years of sales experience. Extensive experience managing sales teams and maintaining strong sales channels. Excellent track record of successful customer relationships and high customer satisfaction.</a:t>
            </a:r>
            <a:endParaRPr sz="1000">
              <a:solidFill>
                <a:srgbClr val="1D1D1B"/>
              </a:solidFill>
              <a:latin typeface="Fira Sans"/>
              <a:ea typeface="Fira Sans"/>
              <a:cs typeface="Fira Sans"/>
              <a:sym typeface="Fira Sans"/>
            </a:endParaRPr>
          </a:p>
        </p:txBody>
      </p:sp>
      <p:sp>
        <p:nvSpPr>
          <p:cNvPr id="71" name="Google Shape;71;p13"/>
          <p:cNvSpPr txBox="1"/>
          <p:nvPr/>
        </p:nvSpPr>
        <p:spPr>
          <a:xfrm>
            <a:off x="1308014" y="2653408"/>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Work Experience</a:t>
            </a:r>
            <a:endParaRPr>
              <a:solidFill>
                <a:srgbClr val="1D1D1B"/>
              </a:solidFill>
              <a:latin typeface="Josefin Sans SemiBold"/>
              <a:ea typeface="Josefin Sans SemiBold"/>
              <a:cs typeface="Josefin Sans SemiBold"/>
              <a:sym typeface="Josefin Sans SemiBold"/>
            </a:endParaRPr>
          </a:p>
        </p:txBody>
      </p:sp>
      <p:grpSp>
        <p:nvGrpSpPr>
          <p:cNvPr id="72" name="Google Shape;72;p13"/>
          <p:cNvGrpSpPr/>
          <p:nvPr/>
        </p:nvGrpSpPr>
        <p:grpSpPr>
          <a:xfrm>
            <a:off x="1308028" y="2993575"/>
            <a:ext cx="3822000" cy="1664872"/>
            <a:chOff x="1308028" y="2993587"/>
            <a:chExt cx="3822000" cy="1664872"/>
          </a:xfrm>
        </p:grpSpPr>
        <p:sp>
          <p:nvSpPr>
            <p:cNvPr id="73" name="Google Shape;73;p13"/>
            <p:cNvSpPr txBox="1"/>
            <p:nvPr/>
          </p:nvSpPr>
          <p:spPr>
            <a:xfrm>
              <a:off x="1308028" y="2993587"/>
              <a:ext cx="3822000" cy="184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200">
                  <a:solidFill>
                    <a:srgbClr val="1D1D1B"/>
                  </a:solidFill>
                  <a:latin typeface="Fira Sans SemiBold"/>
                  <a:ea typeface="Fira Sans SemiBold"/>
                  <a:cs typeface="Fira Sans SemiBold"/>
                  <a:sym typeface="Fira Sans SemiBold"/>
                </a:rPr>
                <a:t>Senior Sales Manager, Corwin Ltd</a:t>
              </a:r>
              <a:endParaRPr sz="1200">
                <a:solidFill>
                  <a:srgbClr val="1D1D1B"/>
                </a:solidFill>
                <a:latin typeface="Fira Sans SemiBold"/>
                <a:ea typeface="Fira Sans SemiBold"/>
                <a:cs typeface="Fira Sans SemiBold"/>
                <a:sym typeface="Fira Sans SemiBold"/>
              </a:endParaRPr>
            </a:p>
          </p:txBody>
        </p:sp>
        <p:sp>
          <p:nvSpPr>
            <p:cNvPr id="74" name="Google Shape;74;p13"/>
            <p:cNvSpPr txBox="1"/>
            <p:nvPr/>
          </p:nvSpPr>
          <p:spPr>
            <a:xfrm>
              <a:off x="1308028" y="3222773"/>
              <a:ext cx="3822000" cy="1539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1D1D1B"/>
                  </a:solidFill>
                  <a:latin typeface="Fira Sans"/>
                  <a:ea typeface="Fira Sans"/>
                  <a:cs typeface="Fira Sans"/>
                  <a:sym typeface="Fira Sans"/>
                </a:rPr>
                <a:t>East Maximillianton, VA</a:t>
              </a:r>
              <a:endParaRPr sz="1000">
                <a:solidFill>
                  <a:srgbClr val="1D1D1B"/>
                </a:solidFill>
                <a:latin typeface="Fira Sans"/>
                <a:ea typeface="Fira Sans"/>
                <a:cs typeface="Fira Sans"/>
                <a:sym typeface="Fira Sans"/>
              </a:endParaRPr>
            </a:p>
          </p:txBody>
        </p:sp>
        <p:sp>
          <p:nvSpPr>
            <p:cNvPr id="75" name="Google Shape;75;p13"/>
            <p:cNvSpPr txBox="1"/>
            <p:nvPr/>
          </p:nvSpPr>
          <p:spPr>
            <a:xfrm>
              <a:off x="1308028" y="3442558"/>
              <a:ext cx="3822000" cy="1215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 Manage a team of 8 sales representatives and provide </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support and advice</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 Work closely with company partners to extend reach for long-term success</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 Maintain a robust and structured sales pipeline</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 Initiate and manage complex sales cycles</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Overlook contract negotiations and lead closure</a:t>
              </a:r>
              <a:endParaRPr sz="1000">
                <a:solidFill>
                  <a:srgbClr val="575756"/>
                </a:solidFill>
                <a:latin typeface="Fira Sans"/>
                <a:ea typeface="Fira Sans"/>
                <a:cs typeface="Fira Sans"/>
                <a:sym typeface="Fira Sans"/>
              </a:endParaRPr>
            </a:p>
          </p:txBody>
        </p:sp>
      </p:grpSp>
      <p:sp>
        <p:nvSpPr>
          <p:cNvPr id="76" name="Google Shape;76;p13"/>
          <p:cNvSpPr txBox="1"/>
          <p:nvPr/>
        </p:nvSpPr>
        <p:spPr>
          <a:xfrm>
            <a:off x="360002" y="2993575"/>
            <a:ext cx="6162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Clr>
                <a:schemeClr val="dk1"/>
              </a:buClr>
              <a:buSzPts val="1100"/>
              <a:buFont typeface="Arial"/>
              <a:buNone/>
            </a:pPr>
            <a:r>
              <a:rPr lang="ru" sz="1000">
                <a:solidFill>
                  <a:srgbClr val="878787"/>
                </a:solidFill>
                <a:latin typeface="Fira Sans"/>
                <a:ea typeface="Fira Sans"/>
                <a:cs typeface="Fira Sans"/>
                <a:sym typeface="Fira Sans"/>
              </a:rPr>
              <a:t>2025-9-</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present</a:t>
            </a:r>
            <a:endParaRPr sz="1000">
              <a:solidFill>
                <a:srgbClr val="878787"/>
              </a:solidFill>
              <a:latin typeface="Fira Sans"/>
              <a:ea typeface="Fira Sans"/>
              <a:cs typeface="Fira Sans"/>
              <a:sym typeface="Fira Sans"/>
            </a:endParaRPr>
          </a:p>
        </p:txBody>
      </p:sp>
      <p:grpSp>
        <p:nvGrpSpPr>
          <p:cNvPr id="77" name="Google Shape;77;p13"/>
          <p:cNvGrpSpPr/>
          <p:nvPr/>
        </p:nvGrpSpPr>
        <p:grpSpPr>
          <a:xfrm>
            <a:off x="1308028" y="4837940"/>
            <a:ext cx="3822000" cy="1310872"/>
            <a:chOff x="1308028" y="2993587"/>
            <a:chExt cx="3822000" cy="1310872"/>
          </a:xfrm>
        </p:grpSpPr>
        <p:sp>
          <p:nvSpPr>
            <p:cNvPr id="78" name="Google Shape;78;p13"/>
            <p:cNvSpPr txBox="1"/>
            <p:nvPr/>
          </p:nvSpPr>
          <p:spPr>
            <a:xfrm>
              <a:off x="1308028" y="2993587"/>
              <a:ext cx="3822000" cy="184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200">
                  <a:solidFill>
                    <a:srgbClr val="1D1D1B"/>
                  </a:solidFill>
                  <a:latin typeface="Fira Sans SemiBold"/>
                  <a:ea typeface="Fira Sans SemiBold"/>
                  <a:cs typeface="Fira Sans SemiBold"/>
                  <a:sym typeface="Fira Sans SemiBold"/>
                </a:rPr>
                <a:t>Sales Manager, Steuber LLC</a:t>
              </a:r>
              <a:endParaRPr sz="1200">
                <a:solidFill>
                  <a:srgbClr val="1D1D1B"/>
                </a:solidFill>
                <a:latin typeface="Fira Sans SemiBold"/>
                <a:ea typeface="Fira Sans SemiBold"/>
                <a:cs typeface="Fira Sans SemiBold"/>
                <a:sym typeface="Fira Sans SemiBold"/>
              </a:endParaRPr>
            </a:p>
          </p:txBody>
        </p:sp>
        <p:sp>
          <p:nvSpPr>
            <p:cNvPr id="79" name="Google Shape;79;p13"/>
            <p:cNvSpPr txBox="1"/>
            <p:nvPr/>
          </p:nvSpPr>
          <p:spPr>
            <a:xfrm>
              <a:off x="1308028" y="3222773"/>
              <a:ext cx="3822000" cy="1539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1D1D1B"/>
                  </a:solidFill>
                  <a:latin typeface="Fira Sans"/>
                  <a:ea typeface="Fira Sans"/>
                  <a:cs typeface="Fira Sans"/>
                  <a:sym typeface="Fira Sans"/>
                </a:rPr>
                <a:t>Kaylinmouth, VA</a:t>
              </a:r>
              <a:endParaRPr sz="1000">
                <a:solidFill>
                  <a:srgbClr val="1D1D1B"/>
                </a:solidFill>
                <a:latin typeface="Fira Sans"/>
                <a:ea typeface="Fira Sans"/>
                <a:cs typeface="Fira Sans"/>
                <a:sym typeface="Fira Sans"/>
              </a:endParaRPr>
            </a:p>
          </p:txBody>
        </p:sp>
        <p:sp>
          <p:nvSpPr>
            <p:cNvPr id="80" name="Google Shape;80;p13"/>
            <p:cNvSpPr txBox="1"/>
            <p:nvPr/>
          </p:nvSpPr>
          <p:spPr>
            <a:xfrm>
              <a:off x="1308028" y="3442558"/>
              <a:ext cx="3822000" cy="861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 Created and maintained on-going sales pipeline</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 Tracked and oversaw leads and account opportunities</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 Researched market trends and conducted market analysis</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 Developed comprehensive and effective proposals for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potential clients</a:t>
              </a:r>
              <a:endParaRPr sz="1000">
                <a:solidFill>
                  <a:srgbClr val="575756"/>
                </a:solidFill>
                <a:latin typeface="Fira Sans"/>
                <a:ea typeface="Fira Sans"/>
                <a:cs typeface="Fira Sans"/>
                <a:sym typeface="Fira Sans"/>
              </a:endParaRPr>
            </a:p>
          </p:txBody>
        </p:sp>
      </p:grpSp>
      <p:sp>
        <p:nvSpPr>
          <p:cNvPr id="81" name="Google Shape;81;p13"/>
          <p:cNvSpPr txBox="1"/>
          <p:nvPr/>
        </p:nvSpPr>
        <p:spPr>
          <a:xfrm>
            <a:off x="360002" y="4837940"/>
            <a:ext cx="6162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2023-9-</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2025-12</a:t>
            </a:r>
            <a:endParaRPr sz="1000">
              <a:solidFill>
                <a:srgbClr val="878787"/>
              </a:solidFill>
              <a:latin typeface="Fira Sans"/>
              <a:ea typeface="Fira Sans"/>
              <a:cs typeface="Fira Sans"/>
              <a:sym typeface="Fira Sans"/>
            </a:endParaRPr>
          </a:p>
        </p:txBody>
      </p:sp>
      <p:grpSp>
        <p:nvGrpSpPr>
          <p:cNvPr id="82" name="Google Shape;82;p13"/>
          <p:cNvGrpSpPr/>
          <p:nvPr/>
        </p:nvGrpSpPr>
        <p:grpSpPr>
          <a:xfrm>
            <a:off x="1308028" y="6335628"/>
            <a:ext cx="3822000" cy="1133872"/>
            <a:chOff x="1308028" y="2993587"/>
            <a:chExt cx="3822000" cy="1133872"/>
          </a:xfrm>
        </p:grpSpPr>
        <p:sp>
          <p:nvSpPr>
            <p:cNvPr id="83" name="Google Shape;83;p13"/>
            <p:cNvSpPr txBox="1"/>
            <p:nvPr/>
          </p:nvSpPr>
          <p:spPr>
            <a:xfrm>
              <a:off x="1308028" y="2993587"/>
              <a:ext cx="3822000" cy="184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200">
                  <a:solidFill>
                    <a:srgbClr val="1D1D1B"/>
                  </a:solidFill>
                  <a:latin typeface="Fira Sans SemiBold"/>
                  <a:ea typeface="Fira Sans SemiBold"/>
                  <a:cs typeface="Fira Sans SemiBold"/>
                  <a:sym typeface="Fira Sans SemiBold"/>
                </a:rPr>
                <a:t>Sales Manager, Blanda and Kertzmann</a:t>
              </a:r>
              <a:endParaRPr sz="1200">
                <a:solidFill>
                  <a:srgbClr val="1D1D1B"/>
                </a:solidFill>
                <a:latin typeface="Fira Sans SemiBold"/>
                <a:ea typeface="Fira Sans SemiBold"/>
                <a:cs typeface="Fira Sans SemiBold"/>
                <a:sym typeface="Fira Sans SemiBold"/>
              </a:endParaRPr>
            </a:p>
          </p:txBody>
        </p:sp>
        <p:sp>
          <p:nvSpPr>
            <p:cNvPr id="84" name="Google Shape;84;p13"/>
            <p:cNvSpPr txBox="1"/>
            <p:nvPr/>
          </p:nvSpPr>
          <p:spPr>
            <a:xfrm>
              <a:off x="1308028" y="3222773"/>
              <a:ext cx="3822000" cy="1539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1D1D1B"/>
                  </a:solidFill>
                  <a:latin typeface="Fira Sans"/>
                  <a:ea typeface="Fira Sans"/>
                  <a:cs typeface="Fira Sans"/>
                  <a:sym typeface="Fira Sans"/>
                </a:rPr>
                <a:t>Lake Rosemarychester, VA</a:t>
              </a:r>
              <a:endParaRPr sz="1000">
                <a:solidFill>
                  <a:srgbClr val="1D1D1B"/>
                </a:solidFill>
                <a:latin typeface="Fira Sans"/>
                <a:ea typeface="Fira Sans"/>
                <a:cs typeface="Fira Sans"/>
                <a:sym typeface="Fira Sans"/>
              </a:endParaRPr>
            </a:p>
          </p:txBody>
        </p:sp>
        <p:sp>
          <p:nvSpPr>
            <p:cNvPr id="85" name="Google Shape;85;p13"/>
            <p:cNvSpPr txBox="1"/>
            <p:nvPr/>
          </p:nvSpPr>
          <p:spPr>
            <a:xfrm>
              <a:off x="1308028" y="3442558"/>
              <a:ext cx="38220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 Wrote quarterly analytical reports to evaluate account</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performances and adjust goals and quota accordingly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 Conducted talent review sessions and trained new employees</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to ensure</a:t>
              </a:r>
              <a:r>
                <a:rPr lang="ru" sz="1000">
                  <a:solidFill>
                    <a:srgbClr val="575756"/>
                  </a:solidFill>
                  <a:latin typeface="Fira Sans"/>
                  <a:ea typeface="Fira Sans"/>
                  <a:cs typeface="Fira Sans"/>
                  <a:sym typeface="Fira Sans"/>
                </a:rPr>
                <a:t> team success</a:t>
              </a:r>
              <a:endParaRPr sz="1000">
                <a:solidFill>
                  <a:srgbClr val="575756"/>
                </a:solidFill>
                <a:latin typeface="Fira Sans"/>
                <a:ea typeface="Fira Sans"/>
                <a:cs typeface="Fira Sans"/>
                <a:sym typeface="Fira Sans"/>
              </a:endParaRPr>
            </a:p>
          </p:txBody>
        </p:sp>
      </p:grpSp>
      <p:sp>
        <p:nvSpPr>
          <p:cNvPr id="86" name="Google Shape;86;p13"/>
          <p:cNvSpPr txBox="1"/>
          <p:nvPr/>
        </p:nvSpPr>
        <p:spPr>
          <a:xfrm>
            <a:off x="360002" y="6335628"/>
            <a:ext cx="6162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2021-5-</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2023-8</a:t>
            </a:r>
            <a:endParaRPr sz="1000">
              <a:solidFill>
                <a:srgbClr val="878787"/>
              </a:solidFill>
              <a:latin typeface="Fira Sans"/>
              <a:ea typeface="Fira Sans"/>
              <a:cs typeface="Fira Sans"/>
              <a:sym typeface="Fira Sans"/>
            </a:endParaRPr>
          </a:p>
        </p:txBody>
      </p:sp>
      <p:sp>
        <p:nvSpPr>
          <p:cNvPr id="87" name="Google Shape;87;p13"/>
          <p:cNvSpPr txBox="1"/>
          <p:nvPr/>
        </p:nvSpPr>
        <p:spPr>
          <a:xfrm>
            <a:off x="1308014" y="7685134"/>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Education</a:t>
            </a:r>
            <a:endParaRPr>
              <a:solidFill>
                <a:srgbClr val="1D1D1B"/>
              </a:solidFill>
              <a:latin typeface="Josefin Sans SemiBold"/>
              <a:ea typeface="Josefin Sans SemiBold"/>
              <a:cs typeface="Josefin Sans SemiBold"/>
              <a:sym typeface="Josefin Sans SemiBold"/>
            </a:endParaRPr>
          </a:p>
        </p:txBody>
      </p:sp>
      <p:grpSp>
        <p:nvGrpSpPr>
          <p:cNvPr id="88" name="Google Shape;88;p13"/>
          <p:cNvGrpSpPr/>
          <p:nvPr/>
        </p:nvGrpSpPr>
        <p:grpSpPr>
          <a:xfrm>
            <a:off x="1308028" y="8025302"/>
            <a:ext cx="3822000" cy="583187"/>
            <a:chOff x="1308028" y="2993587"/>
            <a:chExt cx="3822000" cy="583187"/>
          </a:xfrm>
        </p:grpSpPr>
        <p:sp>
          <p:nvSpPr>
            <p:cNvPr id="89" name="Google Shape;89;p13"/>
            <p:cNvSpPr txBox="1"/>
            <p:nvPr/>
          </p:nvSpPr>
          <p:spPr>
            <a:xfrm>
              <a:off x="1308028" y="2993587"/>
              <a:ext cx="3822000" cy="184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200">
                  <a:solidFill>
                    <a:srgbClr val="1D1D1B"/>
                  </a:solidFill>
                  <a:latin typeface="Fira Sans SemiBold"/>
                  <a:ea typeface="Fira Sans SemiBold"/>
                  <a:cs typeface="Fira Sans SemiBold"/>
                  <a:sym typeface="Fira Sans SemiBold"/>
                </a:rPr>
                <a:t>Sporerburgh University</a:t>
              </a:r>
              <a:endParaRPr sz="1200">
                <a:solidFill>
                  <a:srgbClr val="1D1D1B"/>
                </a:solidFill>
                <a:latin typeface="Fira Sans SemiBold"/>
                <a:ea typeface="Fira Sans SemiBold"/>
                <a:cs typeface="Fira Sans SemiBold"/>
                <a:sym typeface="Fira Sans SemiBold"/>
              </a:endParaRPr>
            </a:p>
          </p:txBody>
        </p:sp>
        <p:sp>
          <p:nvSpPr>
            <p:cNvPr id="90" name="Google Shape;90;p13"/>
            <p:cNvSpPr txBox="1"/>
            <p:nvPr/>
          </p:nvSpPr>
          <p:spPr>
            <a:xfrm>
              <a:off x="1308028" y="3222773"/>
              <a:ext cx="38220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Clr>
                  <a:schemeClr val="dk1"/>
                </a:buClr>
                <a:buSzPts val="1100"/>
                <a:buFont typeface="Arial"/>
                <a:buNone/>
              </a:pPr>
              <a:r>
                <a:rPr lang="ru" sz="1000">
                  <a:solidFill>
                    <a:srgbClr val="878787"/>
                  </a:solidFill>
                  <a:latin typeface="Fira Sans"/>
                  <a:ea typeface="Fira Sans"/>
                  <a:cs typeface="Fira Sans"/>
                  <a:sym typeface="Fira Sans"/>
                </a:rPr>
                <a:t>Sporerburgh, D.C.</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 Master in Business Administration GPA: 3.7</a:t>
              </a:r>
              <a:endParaRPr sz="1000">
                <a:solidFill>
                  <a:srgbClr val="878787"/>
                </a:solidFill>
                <a:latin typeface="Fira Sans"/>
                <a:ea typeface="Fira Sans"/>
                <a:cs typeface="Fira Sans"/>
                <a:sym typeface="Fira Sans"/>
              </a:endParaRPr>
            </a:p>
          </p:txBody>
        </p:sp>
      </p:grpSp>
      <p:sp>
        <p:nvSpPr>
          <p:cNvPr id="91" name="Google Shape;91;p13"/>
          <p:cNvSpPr txBox="1"/>
          <p:nvPr/>
        </p:nvSpPr>
        <p:spPr>
          <a:xfrm>
            <a:off x="360002" y="8025302"/>
            <a:ext cx="6162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2017-8-</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2016-5-</a:t>
            </a:r>
            <a:endParaRPr sz="1000">
              <a:solidFill>
                <a:srgbClr val="878787"/>
              </a:solidFill>
              <a:latin typeface="Fira Sans"/>
              <a:ea typeface="Fira Sans"/>
              <a:cs typeface="Fira Sans"/>
              <a:sym typeface="Fira Sans"/>
            </a:endParaRPr>
          </a:p>
        </p:txBody>
      </p:sp>
      <p:grpSp>
        <p:nvGrpSpPr>
          <p:cNvPr id="92" name="Google Shape;92;p13"/>
          <p:cNvGrpSpPr/>
          <p:nvPr/>
        </p:nvGrpSpPr>
        <p:grpSpPr>
          <a:xfrm>
            <a:off x="1308028" y="8802027"/>
            <a:ext cx="3822000" cy="583187"/>
            <a:chOff x="1308028" y="2993587"/>
            <a:chExt cx="3822000" cy="583187"/>
          </a:xfrm>
        </p:grpSpPr>
        <p:sp>
          <p:nvSpPr>
            <p:cNvPr id="93" name="Google Shape;93;p13"/>
            <p:cNvSpPr txBox="1"/>
            <p:nvPr/>
          </p:nvSpPr>
          <p:spPr>
            <a:xfrm>
              <a:off x="1308028" y="2993587"/>
              <a:ext cx="3822000" cy="184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200">
                  <a:solidFill>
                    <a:srgbClr val="1D1D1B"/>
                  </a:solidFill>
                  <a:latin typeface="Fira Sans SemiBold"/>
                  <a:ea typeface="Fira Sans SemiBold"/>
                  <a:cs typeface="Fira Sans SemiBold"/>
                  <a:sym typeface="Fira Sans SemiBold"/>
                </a:rPr>
                <a:t>Sporerburgh University</a:t>
              </a:r>
              <a:endParaRPr sz="1200">
                <a:solidFill>
                  <a:srgbClr val="1D1D1B"/>
                </a:solidFill>
                <a:latin typeface="Fira Sans SemiBold"/>
                <a:ea typeface="Fira Sans SemiBold"/>
                <a:cs typeface="Fira Sans SemiBold"/>
                <a:sym typeface="Fira Sans SemiBold"/>
              </a:endParaRPr>
            </a:p>
          </p:txBody>
        </p:sp>
        <p:sp>
          <p:nvSpPr>
            <p:cNvPr id="94" name="Google Shape;94;p13"/>
            <p:cNvSpPr txBox="1"/>
            <p:nvPr/>
          </p:nvSpPr>
          <p:spPr>
            <a:xfrm>
              <a:off x="1308028" y="3222773"/>
              <a:ext cx="38220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Sporerburgh, D.C.</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 B.S. in Business GPA: 3.4/4.0</a:t>
              </a:r>
              <a:endParaRPr sz="1000">
                <a:solidFill>
                  <a:srgbClr val="878787"/>
                </a:solidFill>
                <a:latin typeface="Fira Sans"/>
                <a:ea typeface="Fira Sans"/>
                <a:cs typeface="Fira Sans"/>
                <a:sym typeface="Fira Sans"/>
              </a:endParaRPr>
            </a:p>
          </p:txBody>
        </p:sp>
      </p:grpSp>
      <p:sp>
        <p:nvSpPr>
          <p:cNvPr id="95" name="Google Shape;95;p13"/>
          <p:cNvSpPr txBox="1"/>
          <p:nvPr/>
        </p:nvSpPr>
        <p:spPr>
          <a:xfrm>
            <a:off x="360002" y="8802027"/>
            <a:ext cx="616200" cy="35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2016-4-</a:t>
            </a:r>
            <a:endParaRPr sz="1000">
              <a:solidFill>
                <a:srgbClr val="878787"/>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2012-2-</a:t>
            </a:r>
            <a:endParaRPr sz="1000">
              <a:solidFill>
                <a:srgbClr val="878787"/>
              </a:solidFill>
              <a:latin typeface="Fira Sans"/>
              <a:ea typeface="Fira Sans"/>
              <a:cs typeface="Fira Sans"/>
              <a:sym typeface="Fira Sans"/>
            </a:endParaRPr>
          </a:p>
        </p:txBody>
      </p:sp>
      <p:sp>
        <p:nvSpPr>
          <p:cNvPr id="96" name="Google Shape;96;p13"/>
          <p:cNvSpPr txBox="1"/>
          <p:nvPr/>
        </p:nvSpPr>
        <p:spPr>
          <a:xfrm>
            <a:off x="1308014" y="9580388"/>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Certifications</a:t>
            </a:r>
            <a:endParaRPr>
              <a:solidFill>
                <a:srgbClr val="1D1D1B"/>
              </a:solidFill>
              <a:latin typeface="Josefin Sans SemiBold"/>
              <a:ea typeface="Josefin Sans SemiBold"/>
              <a:cs typeface="Josefin Sans SemiBold"/>
              <a:sym typeface="Josefin Sans SemiBold"/>
            </a:endParaRPr>
          </a:p>
        </p:txBody>
      </p:sp>
      <p:sp>
        <p:nvSpPr>
          <p:cNvPr id="97" name="Google Shape;97;p13"/>
          <p:cNvSpPr txBox="1"/>
          <p:nvPr/>
        </p:nvSpPr>
        <p:spPr>
          <a:xfrm>
            <a:off x="1308028" y="9920555"/>
            <a:ext cx="3822000" cy="1848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200">
                <a:solidFill>
                  <a:srgbClr val="878787"/>
                </a:solidFill>
                <a:latin typeface="Fira Sans"/>
                <a:ea typeface="Fira Sans"/>
                <a:cs typeface="Fira Sans"/>
                <a:sym typeface="Fira Sans"/>
              </a:rPr>
              <a:t>• Salesforce Certification</a:t>
            </a:r>
            <a:endParaRPr sz="1200">
              <a:solidFill>
                <a:srgbClr val="878787"/>
              </a:solidFill>
              <a:latin typeface="Fira Sans"/>
              <a:ea typeface="Fira Sans"/>
              <a:cs typeface="Fira Sans"/>
              <a:sym typeface="Fira Sans"/>
            </a:endParaRPr>
          </a:p>
        </p:txBody>
      </p:sp>
      <p:sp>
        <p:nvSpPr>
          <p:cNvPr id="98" name="Google Shape;98;p13"/>
          <p:cNvSpPr txBox="1"/>
          <p:nvPr/>
        </p:nvSpPr>
        <p:spPr>
          <a:xfrm>
            <a:off x="360002" y="9920555"/>
            <a:ext cx="616200" cy="1539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878787"/>
                </a:solidFill>
                <a:latin typeface="Fira Sans"/>
                <a:ea typeface="Fira Sans"/>
                <a:cs typeface="Fira Sans"/>
                <a:sym typeface="Fira Sans"/>
              </a:rPr>
              <a:t>2019-06</a:t>
            </a:r>
            <a:endParaRPr sz="1000">
              <a:solidFill>
                <a:srgbClr val="878787"/>
              </a:solidFill>
              <a:latin typeface="Fira Sans"/>
              <a:ea typeface="Fira Sans"/>
              <a:cs typeface="Fira Sans"/>
              <a:sym typeface="Fira Sans"/>
            </a:endParaRPr>
          </a:p>
        </p:txBody>
      </p:sp>
      <p:grpSp>
        <p:nvGrpSpPr>
          <p:cNvPr id="99" name="Google Shape;99;p13"/>
          <p:cNvGrpSpPr/>
          <p:nvPr/>
        </p:nvGrpSpPr>
        <p:grpSpPr>
          <a:xfrm>
            <a:off x="931025" y="1335650"/>
            <a:ext cx="257700" cy="257700"/>
            <a:chOff x="931025" y="1335650"/>
            <a:chExt cx="257700" cy="257700"/>
          </a:xfrm>
        </p:grpSpPr>
        <p:sp>
          <p:nvSpPr>
            <p:cNvPr id="100" name="Google Shape;100;p13"/>
            <p:cNvSpPr/>
            <p:nvPr/>
          </p:nvSpPr>
          <p:spPr>
            <a:xfrm>
              <a:off x="931025" y="13356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3"/>
            <p:cNvPicPr preferRelativeResize="0"/>
            <p:nvPr/>
          </p:nvPicPr>
          <p:blipFill>
            <a:blip r:embed="rId4">
              <a:alphaModFix/>
            </a:blip>
            <a:stretch>
              <a:fillRect/>
            </a:stretch>
          </p:blipFill>
          <p:spPr>
            <a:xfrm>
              <a:off x="977295" y="1380388"/>
              <a:ext cx="186645" cy="153900"/>
            </a:xfrm>
            <a:prstGeom prst="rect">
              <a:avLst/>
            </a:prstGeom>
            <a:noFill/>
            <a:ln>
              <a:noFill/>
            </a:ln>
          </p:spPr>
        </p:pic>
      </p:grpSp>
      <p:grpSp>
        <p:nvGrpSpPr>
          <p:cNvPr id="102" name="Google Shape;102;p13"/>
          <p:cNvGrpSpPr/>
          <p:nvPr/>
        </p:nvGrpSpPr>
        <p:grpSpPr>
          <a:xfrm>
            <a:off x="931025" y="2653400"/>
            <a:ext cx="257700" cy="257700"/>
            <a:chOff x="931025" y="2653400"/>
            <a:chExt cx="257700" cy="257700"/>
          </a:xfrm>
        </p:grpSpPr>
        <p:sp>
          <p:nvSpPr>
            <p:cNvPr id="103" name="Google Shape;103;p13"/>
            <p:cNvSpPr/>
            <p:nvPr/>
          </p:nvSpPr>
          <p:spPr>
            <a:xfrm>
              <a:off x="931025" y="265340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5">
              <a:alphaModFix/>
            </a:blip>
            <a:stretch>
              <a:fillRect/>
            </a:stretch>
          </p:blipFill>
          <p:spPr>
            <a:xfrm>
              <a:off x="981363" y="2705300"/>
              <a:ext cx="157024" cy="153900"/>
            </a:xfrm>
            <a:prstGeom prst="rect">
              <a:avLst/>
            </a:prstGeom>
            <a:noFill/>
            <a:ln>
              <a:noFill/>
            </a:ln>
          </p:spPr>
        </p:pic>
      </p:grpSp>
      <p:grpSp>
        <p:nvGrpSpPr>
          <p:cNvPr id="105" name="Google Shape;105;p13"/>
          <p:cNvGrpSpPr/>
          <p:nvPr/>
        </p:nvGrpSpPr>
        <p:grpSpPr>
          <a:xfrm>
            <a:off x="931025" y="7680925"/>
            <a:ext cx="257700" cy="257700"/>
            <a:chOff x="931025" y="7680925"/>
            <a:chExt cx="257700" cy="257700"/>
          </a:xfrm>
        </p:grpSpPr>
        <p:sp>
          <p:nvSpPr>
            <p:cNvPr id="106" name="Google Shape;106;p13"/>
            <p:cNvSpPr/>
            <p:nvPr/>
          </p:nvSpPr>
          <p:spPr>
            <a:xfrm>
              <a:off x="931025" y="7680925"/>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3"/>
            <p:cNvPicPr preferRelativeResize="0"/>
            <p:nvPr/>
          </p:nvPicPr>
          <p:blipFill>
            <a:blip r:embed="rId6">
              <a:alphaModFix/>
            </a:blip>
            <a:stretch>
              <a:fillRect/>
            </a:stretch>
          </p:blipFill>
          <p:spPr>
            <a:xfrm>
              <a:off x="961825" y="7743875"/>
              <a:ext cx="196100" cy="131800"/>
            </a:xfrm>
            <a:prstGeom prst="rect">
              <a:avLst/>
            </a:prstGeom>
            <a:noFill/>
            <a:ln>
              <a:noFill/>
            </a:ln>
          </p:spPr>
        </p:pic>
      </p:grpSp>
      <p:grpSp>
        <p:nvGrpSpPr>
          <p:cNvPr id="108" name="Google Shape;108;p13"/>
          <p:cNvGrpSpPr/>
          <p:nvPr/>
        </p:nvGrpSpPr>
        <p:grpSpPr>
          <a:xfrm>
            <a:off x="931025" y="9578756"/>
            <a:ext cx="257700" cy="257700"/>
            <a:chOff x="931025" y="9578756"/>
            <a:chExt cx="257700" cy="257700"/>
          </a:xfrm>
        </p:grpSpPr>
        <p:sp>
          <p:nvSpPr>
            <p:cNvPr id="109" name="Google Shape;109;p13"/>
            <p:cNvSpPr/>
            <p:nvPr/>
          </p:nvSpPr>
          <p:spPr>
            <a:xfrm>
              <a:off x="931025" y="9578756"/>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3"/>
            <p:cNvPicPr preferRelativeResize="0"/>
            <p:nvPr/>
          </p:nvPicPr>
          <p:blipFill>
            <a:blip r:embed="rId7">
              <a:alphaModFix/>
            </a:blip>
            <a:stretch>
              <a:fillRect/>
            </a:stretch>
          </p:blipFill>
          <p:spPr>
            <a:xfrm>
              <a:off x="979651" y="9630656"/>
              <a:ext cx="160449" cy="153900"/>
            </a:xfrm>
            <a:prstGeom prst="rect">
              <a:avLst/>
            </a:prstGeom>
            <a:noFill/>
            <a:ln>
              <a:noFill/>
            </a:ln>
          </p:spPr>
        </p:pic>
      </p:grpSp>
      <p:grpSp>
        <p:nvGrpSpPr>
          <p:cNvPr id="111" name="Google Shape;111;p13"/>
          <p:cNvGrpSpPr/>
          <p:nvPr/>
        </p:nvGrpSpPr>
        <p:grpSpPr>
          <a:xfrm>
            <a:off x="5310000" y="6150223"/>
            <a:ext cx="2202496" cy="257700"/>
            <a:chOff x="5310000" y="6150223"/>
            <a:chExt cx="2202496" cy="257700"/>
          </a:xfrm>
        </p:grpSpPr>
        <p:sp>
          <p:nvSpPr>
            <p:cNvPr id="112" name="Google Shape;112;p13"/>
            <p:cNvSpPr txBox="1"/>
            <p:nvPr/>
          </p:nvSpPr>
          <p:spPr>
            <a:xfrm>
              <a:off x="5686996" y="6165573"/>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Skills</a:t>
              </a:r>
              <a:endParaRPr>
                <a:solidFill>
                  <a:srgbClr val="1D1D1B"/>
                </a:solidFill>
                <a:latin typeface="Josefin Sans SemiBold"/>
                <a:ea typeface="Josefin Sans SemiBold"/>
                <a:cs typeface="Josefin Sans SemiBold"/>
                <a:sym typeface="Josefin Sans SemiBold"/>
              </a:endParaRPr>
            </a:p>
          </p:txBody>
        </p:sp>
        <p:sp>
          <p:nvSpPr>
            <p:cNvPr id="113" name="Google Shape;113;p13"/>
            <p:cNvSpPr/>
            <p:nvPr/>
          </p:nvSpPr>
          <p:spPr>
            <a:xfrm>
              <a:off x="5310000" y="6150223"/>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3"/>
            <p:cNvPicPr preferRelativeResize="0"/>
            <p:nvPr/>
          </p:nvPicPr>
          <p:blipFill>
            <a:blip r:embed="rId8">
              <a:alphaModFix/>
            </a:blip>
            <a:stretch>
              <a:fillRect/>
            </a:stretch>
          </p:blipFill>
          <p:spPr>
            <a:xfrm>
              <a:off x="5358625" y="6211686"/>
              <a:ext cx="160450" cy="134772"/>
            </a:xfrm>
            <a:prstGeom prst="rect">
              <a:avLst/>
            </a:prstGeom>
            <a:noFill/>
            <a:ln>
              <a:noFill/>
            </a:ln>
          </p:spPr>
        </p:pic>
      </p:grpSp>
      <p:pic>
        <p:nvPicPr>
          <p:cNvPr id="115" name="Google Shape;115;p13"/>
          <p:cNvPicPr preferRelativeResize="0"/>
          <p:nvPr/>
        </p:nvPicPr>
        <p:blipFill>
          <a:blip r:embed="rId9">
            <a:alphaModFix/>
          </a:blip>
          <a:stretch>
            <a:fillRect/>
          </a:stretch>
        </p:blipFill>
        <p:spPr>
          <a:xfrm>
            <a:off x="5355625" y="8150378"/>
            <a:ext cx="175380" cy="184800"/>
          </a:xfrm>
          <a:prstGeom prst="rect">
            <a:avLst/>
          </a:prstGeom>
          <a:noFill/>
          <a:ln>
            <a:noFill/>
          </a:ln>
        </p:spPr>
      </p:pic>
      <p:cxnSp>
        <p:nvCxnSpPr>
          <p:cNvPr id="116" name="Google Shape;116;p13"/>
          <p:cNvCxnSpPr/>
          <p:nvPr/>
        </p:nvCxnSpPr>
        <p:spPr>
          <a:xfrm>
            <a:off x="5092264" y="372400"/>
            <a:ext cx="0" cy="9969000"/>
          </a:xfrm>
          <a:prstGeom prst="straightConnector1">
            <a:avLst/>
          </a:prstGeom>
          <a:noFill/>
          <a:ln cap="flat" cmpd="sng" w="19050">
            <a:solidFill>
              <a:srgbClr val="EDEDED"/>
            </a:solidFill>
            <a:prstDash val="solid"/>
            <a:round/>
            <a:headEnd len="med" w="med" type="none"/>
            <a:tailEnd len="med" w="med" type="none"/>
          </a:ln>
        </p:spPr>
      </p:cxnSp>
      <p:grpSp>
        <p:nvGrpSpPr>
          <p:cNvPr id="117" name="Google Shape;117;p13"/>
          <p:cNvGrpSpPr/>
          <p:nvPr/>
        </p:nvGrpSpPr>
        <p:grpSpPr>
          <a:xfrm>
            <a:off x="5310000" y="408975"/>
            <a:ext cx="2202496" cy="2591768"/>
            <a:chOff x="5310000" y="408975"/>
            <a:chExt cx="2202496" cy="2591768"/>
          </a:xfrm>
        </p:grpSpPr>
        <p:pic>
          <p:nvPicPr>
            <p:cNvPr id="118" name="Google Shape;118;p13"/>
            <p:cNvPicPr preferRelativeResize="0"/>
            <p:nvPr/>
          </p:nvPicPr>
          <p:blipFill>
            <a:blip r:embed="rId10">
              <a:alphaModFix/>
            </a:blip>
            <a:stretch>
              <a:fillRect/>
            </a:stretch>
          </p:blipFill>
          <p:spPr>
            <a:xfrm>
              <a:off x="5367400" y="457589"/>
              <a:ext cx="160450" cy="160450"/>
            </a:xfrm>
            <a:prstGeom prst="rect">
              <a:avLst/>
            </a:prstGeom>
            <a:noFill/>
            <a:ln>
              <a:noFill/>
            </a:ln>
          </p:spPr>
        </p:pic>
        <p:sp>
          <p:nvSpPr>
            <p:cNvPr id="119" name="Google Shape;119;p13"/>
            <p:cNvSpPr txBox="1"/>
            <p:nvPr/>
          </p:nvSpPr>
          <p:spPr>
            <a:xfrm>
              <a:off x="5686996" y="424325"/>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Personal Info</a:t>
              </a:r>
              <a:endParaRPr>
                <a:solidFill>
                  <a:srgbClr val="1D1D1B"/>
                </a:solidFill>
                <a:latin typeface="Josefin Sans SemiBold"/>
                <a:ea typeface="Josefin Sans SemiBold"/>
                <a:cs typeface="Josefin Sans SemiBold"/>
                <a:sym typeface="Josefin Sans SemiBold"/>
              </a:endParaRPr>
            </a:p>
          </p:txBody>
        </p:sp>
        <p:grpSp>
          <p:nvGrpSpPr>
            <p:cNvPr id="120" name="Google Shape;120;p13"/>
            <p:cNvGrpSpPr/>
            <p:nvPr/>
          </p:nvGrpSpPr>
          <p:grpSpPr>
            <a:xfrm>
              <a:off x="5310000" y="408975"/>
              <a:ext cx="257700" cy="257700"/>
              <a:chOff x="931025" y="1335650"/>
              <a:chExt cx="257700" cy="257700"/>
            </a:xfrm>
          </p:grpSpPr>
          <p:sp>
            <p:nvSpPr>
              <p:cNvPr id="121" name="Google Shape;121;p13"/>
              <p:cNvSpPr/>
              <p:nvPr/>
            </p:nvSpPr>
            <p:spPr>
              <a:xfrm>
                <a:off x="931025" y="13356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3"/>
              <p:cNvPicPr preferRelativeResize="0"/>
              <p:nvPr/>
            </p:nvPicPr>
            <p:blipFill>
              <a:blip r:embed="rId4">
                <a:alphaModFix/>
              </a:blip>
              <a:stretch>
                <a:fillRect/>
              </a:stretch>
            </p:blipFill>
            <p:spPr>
              <a:xfrm>
                <a:off x="977295" y="1380388"/>
                <a:ext cx="186645" cy="153900"/>
              </a:xfrm>
              <a:prstGeom prst="rect">
                <a:avLst/>
              </a:prstGeom>
              <a:noFill/>
              <a:ln>
                <a:noFill/>
              </a:ln>
            </p:spPr>
          </p:pic>
        </p:grpSp>
        <p:grpSp>
          <p:nvGrpSpPr>
            <p:cNvPr id="123" name="Google Shape;123;p13"/>
            <p:cNvGrpSpPr/>
            <p:nvPr/>
          </p:nvGrpSpPr>
          <p:grpSpPr>
            <a:xfrm>
              <a:off x="5320319" y="772668"/>
              <a:ext cx="1825500" cy="531423"/>
              <a:chOff x="5320319" y="772668"/>
              <a:chExt cx="1825500" cy="531423"/>
            </a:xfrm>
          </p:grpSpPr>
          <p:sp>
            <p:nvSpPr>
              <p:cNvPr id="124" name="Google Shape;124;p13"/>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Address</a:t>
                </a:r>
                <a:endParaRPr sz="1000">
                  <a:solidFill>
                    <a:srgbClr val="1D1D1B"/>
                  </a:solidFill>
                  <a:latin typeface="Fira Sans SemiBold"/>
                  <a:ea typeface="Fira Sans SemiBold"/>
                  <a:cs typeface="Fira Sans SemiBold"/>
                  <a:sym typeface="Fira Sans SemiBold"/>
                </a:endParaRPr>
              </a:p>
            </p:txBody>
          </p:sp>
          <p:sp>
            <p:nvSpPr>
              <p:cNvPr id="125" name="Google Shape;125;p13"/>
              <p:cNvSpPr txBox="1"/>
              <p:nvPr/>
            </p:nvSpPr>
            <p:spPr>
              <a:xfrm>
                <a:off x="5320319" y="973192"/>
                <a:ext cx="1825500" cy="330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ru" sz="1000">
                    <a:solidFill>
                      <a:srgbClr val="1D1D1B"/>
                    </a:solidFill>
                    <a:latin typeface="Fira Sans"/>
                    <a:ea typeface="Fira Sans"/>
                    <a:cs typeface="Fira Sans"/>
                    <a:sym typeface="Fira Sans"/>
                  </a:rPr>
                  <a:t>212 Enos Spurs Apt. 281</a:t>
                </a:r>
                <a:endParaRPr sz="1000">
                  <a:solidFill>
                    <a:srgbClr val="1D1D1B"/>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Sporerburgh, 55118</a:t>
                </a:r>
                <a:endParaRPr sz="1000">
                  <a:solidFill>
                    <a:srgbClr val="1D1D1B"/>
                  </a:solidFill>
                  <a:latin typeface="Fira Sans"/>
                  <a:ea typeface="Fira Sans"/>
                  <a:cs typeface="Fira Sans"/>
                  <a:sym typeface="Fira Sans"/>
                </a:endParaRPr>
              </a:p>
            </p:txBody>
          </p:sp>
        </p:grpSp>
        <p:grpSp>
          <p:nvGrpSpPr>
            <p:cNvPr id="126" name="Google Shape;126;p13"/>
            <p:cNvGrpSpPr/>
            <p:nvPr/>
          </p:nvGrpSpPr>
          <p:grpSpPr>
            <a:xfrm>
              <a:off x="5320319" y="1381447"/>
              <a:ext cx="1825500" cy="354423"/>
              <a:chOff x="5320319" y="772668"/>
              <a:chExt cx="1825500" cy="354423"/>
            </a:xfrm>
          </p:grpSpPr>
          <p:sp>
            <p:nvSpPr>
              <p:cNvPr id="127" name="Google Shape;127;p13"/>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Phone</a:t>
                </a:r>
                <a:endParaRPr sz="1000">
                  <a:solidFill>
                    <a:srgbClr val="1D1D1B"/>
                  </a:solidFill>
                  <a:latin typeface="Fira Sans SemiBold"/>
                  <a:ea typeface="Fira Sans SemiBold"/>
                  <a:cs typeface="Fira Sans SemiBold"/>
                  <a:sym typeface="Fira Sans SemiBold"/>
                </a:endParaRPr>
              </a:p>
            </p:txBody>
          </p:sp>
          <p:sp>
            <p:nvSpPr>
              <p:cNvPr id="128" name="Google Shape;128;p13"/>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(012) 345-6789</a:t>
                </a:r>
                <a:endParaRPr sz="1000">
                  <a:solidFill>
                    <a:srgbClr val="1D1D1B"/>
                  </a:solidFill>
                  <a:latin typeface="Fira Sans"/>
                  <a:ea typeface="Fira Sans"/>
                  <a:cs typeface="Fira Sans"/>
                  <a:sym typeface="Fira Sans"/>
                </a:endParaRPr>
              </a:p>
            </p:txBody>
          </p:sp>
        </p:grpSp>
        <p:grpSp>
          <p:nvGrpSpPr>
            <p:cNvPr id="129" name="Google Shape;129;p13"/>
            <p:cNvGrpSpPr/>
            <p:nvPr/>
          </p:nvGrpSpPr>
          <p:grpSpPr>
            <a:xfrm>
              <a:off x="5320319" y="1797995"/>
              <a:ext cx="1825500" cy="354423"/>
              <a:chOff x="5320319" y="772668"/>
              <a:chExt cx="1825500" cy="354423"/>
            </a:xfrm>
          </p:grpSpPr>
          <p:sp>
            <p:nvSpPr>
              <p:cNvPr id="130" name="Google Shape;130;p13"/>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E-mail</a:t>
                </a:r>
                <a:endParaRPr sz="1000">
                  <a:solidFill>
                    <a:srgbClr val="1D1D1B"/>
                  </a:solidFill>
                  <a:latin typeface="Fira Sans SemiBold"/>
                  <a:ea typeface="Fira Sans SemiBold"/>
                  <a:cs typeface="Fira Sans SemiBold"/>
                  <a:sym typeface="Fira Sans SemiBold"/>
                </a:endParaRPr>
              </a:p>
            </p:txBody>
          </p:sp>
          <p:sp>
            <p:nvSpPr>
              <p:cNvPr id="131" name="Google Shape;131;p13"/>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Klein@mail.com</a:t>
                </a:r>
                <a:endParaRPr sz="1000">
                  <a:solidFill>
                    <a:srgbClr val="1D1D1B"/>
                  </a:solidFill>
                  <a:latin typeface="Fira Sans"/>
                  <a:ea typeface="Fira Sans"/>
                  <a:cs typeface="Fira Sans"/>
                  <a:sym typeface="Fira Sans"/>
                </a:endParaRPr>
              </a:p>
            </p:txBody>
          </p:sp>
        </p:grpSp>
        <p:grpSp>
          <p:nvGrpSpPr>
            <p:cNvPr id="132" name="Google Shape;132;p13"/>
            <p:cNvGrpSpPr/>
            <p:nvPr/>
          </p:nvGrpSpPr>
          <p:grpSpPr>
            <a:xfrm>
              <a:off x="5320319" y="2229772"/>
              <a:ext cx="1825500" cy="354423"/>
              <a:chOff x="5320319" y="772668"/>
              <a:chExt cx="1825500" cy="354423"/>
            </a:xfrm>
          </p:grpSpPr>
          <p:sp>
            <p:nvSpPr>
              <p:cNvPr id="133" name="Google Shape;133;p13"/>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Website</a:t>
                </a:r>
                <a:endParaRPr sz="1000">
                  <a:solidFill>
                    <a:srgbClr val="1D1D1B"/>
                  </a:solidFill>
                  <a:latin typeface="Fira Sans SemiBold"/>
                  <a:ea typeface="Fira Sans SemiBold"/>
                  <a:cs typeface="Fira Sans SemiBold"/>
                  <a:sym typeface="Fira Sans SemiBold"/>
                </a:endParaRPr>
              </a:p>
            </p:txBody>
          </p:sp>
          <p:sp>
            <p:nvSpPr>
              <p:cNvPr id="134" name="Google Shape;134;p13"/>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kleinwork.com</a:t>
                </a:r>
                <a:endParaRPr sz="1000">
                  <a:solidFill>
                    <a:srgbClr val="1D1D1B"/>
                  </a:solidFill>
                  <a:latin typeface="Fira Sans"/>
                  <a:ea typeface="Fira Sans"/>
                  <a:cs typeface="Fira Sans"/>
                  <a:sym typeface="Fira Sans"/>
                </a:endParaRPr>
              </a:p>
            </p:txBody>
          </p:sp>
        </p:grpSp>
        <p:grpSp>
          <p:nvGrpSpPr>
            <p:cNvPr id="135" name="Google Shape;135;p13"/>
            <p:cNvGrpSpPr/>
            <p:nvPr/>
          </p:nvGrpSpPr>
          <p:grpSpPr>
            <a:xfrm>
              <a:off x="5320319" y="2646320"/>
              <a:ext cx="1825500" cy="354423"/>
              <a:chOff x="5320319" y="772668"/>
              <a:chExt cx="1825500" cy="354423"/>
            </a:xfrm>
          </p:grpSpPr>
          <p:sp>
            <p:nvSpPr>
              <p:cNvPr id="136" name="Google Shape;136;p13"/>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Linkedin</a:t>
                </a:r>
                <a:endParaRPr sz="1000">
                  <a:solidFill>
                    <a:srgbClr val="1D1D1B"/>
                  </a:solidFill>
                  <a:latin typeface="Fira Sans SemiBold"/>
                  <a:ea typeface="Fira Sans SemiBold"/>
                  <a:cs typeface="Fira Sans SemiBold"/>
                  <a:sym typeface="Fira Sans SemiBold"/>
                </a:endParaRPr>
              </a:p>
            </p:txBody>
          </p:sp>
          <p:sp>
            <p:nvSpPr>
              <p:cNvPr id="137" name="Google Shape;137;p13"/>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Linkedin.com/klein</a:t>
                </a:r>
                <a:endParaRPr sz="1000">
                  <a:solidFill>
                    <a:srgbClr val="1D1D1B"/>
                  </a:solidFill>
                  <a:latin typeface="Fira Sans"/>
                  <a:ea typeface="Fira Sans"/>
                  <a:cs typeface="Fira Sans"/>
                  <a:sym typeface="Fira Sans"/>
                </a:endParaRPr>
              </a:p>
            </p:txBody>
          </p:sp>
        </p:grpSp>
      </p:grpSp>
      <p:grpSp>
        <p:nvGrpSpPr>
          <p:cNvPr id="138" name="Google Shape;138;p13"/>
          <p:cNvGrpSpPr/>
          <p:nvPr/>
        </p:nvGrpSpPr>
        <p:grpSpPr>
          <a:xfrm>
            <a:off x="5310000" y="3206550"/>
            <a:ext cx="2202496" cy="2636601"/>
            <a:chOff x="5310000" y="3206550"/>
            <a:chExt cx="2202496" cy="2636601"/>
          </a:xfrm>
        </p:grpSpPr>
        <p:sp>
          <p:nvSpPr>
            <p:cNvPr id="139" name="Google Shape;139;p13"/>
            <p:cNvSpPr txBox="1"/>
            <p:nvPr/>
          </p:nvSpPr>
          <p:spPr>
            <a:xfrm>
              <a:off x="5686996" y="3221900"/>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Skills</a:t>
              </a:r>
              <a:endParaRPr>
                <a:solidFill>
                  <a:srgbClr val="1D1D1B"/>
                </a:solidFill>
                <a:latin typeface="Josefin Sans SemiBold"/>
                <a:ea typeface="Josefin Sans SemiBold"/>
                <a:cs typeface="Josefin Sans SemiBold"/>
                <a:sym typeface="Josefin Sans SemiBold"/>
              </a:endParaRPr>
            </a:p>
          </p:txBody>
        </p:sp>
        <p:sp>
          <p:nvSpPr>
            <p:cNvPr id="140" name="Google Shape;140;p13"/>
            <p:cNvSpPr/>
            <p:nvPr/>
          </p:nvSpPr>
          <p:spPr>
            <a:xfrm>
              <a:off x="5310000" y="32065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3"/>
            <p:cNvPicPr preferRelativeResize="0"/>
            <p:nvPr/>
          </p:nvPicPr>
          <p:blipFill>
            <a:blip r:embed="rId11">
              <a:alphaModFix/>
            </a:blip>
            <a:stretch>
              <a:fillRect/>
            </a:stretch>
          </p:blipFill>
          <p:spPr>
            <a:xfrm>
              <a:off x="5367400" y="3255101"/>
              <a:ext cx="157025" cy="160594"/>
            </a:xfrm>
            <a:prstGeom prst="rect">
              <a:avLst/>
            </a:prstGeom>
            <a:noFill/>
            <a:ln>
              <a:noFill/>
            </a:ln>
          </p:spPr>
        </p:pic>
        <p:sp>
          <p:nvSpPr>
            <p:cNvPr id="142" name="Google Shape;142;p13"/>
            <p:cNvSpPr txBox="1"/>
            <p:nvPr/>
          </p:nvSpPr>
          <p:spPr>
            <a:xfrm>
              <a:off x="5320319" y="3562995"/>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Saas</a:t>
              </a:r>
              <a:endParaRPr sz="1000">
                <a:solidFill>
                  <a:srgbClr val="1D1D1B"/>
                </a:solidFill>
                <a:latin typeface="Fira Sans SemiBold"/>
                <a:ea typeface="Fira Sans SemiBold"/>
                <a:cs typeface="Fira Sans SemiBold"/>
                <a:sym typeface="Fira Sans SemiBold"/>
              </a:endParaRPr>
            </a:p>
          </p:txBody>
        </p:sp>
        <p:sp>
          <p:nvSpPr>
            <p:cNvPr id="143" name="Google Shape;143;p13"/>
            <p:cNvSpPr txBox="1"/>
            <p:nvPr/>
          </p:nvSpPr>
          <p:spPr>
            <a:xfrm>
              <a:off x="5320319" y="3828777"/>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Inbound Sales</a:t>
              </a:r>
              <a:endParaRPr sz="1000">
                <a:solidFill>
                  <a:srgbClr val="1D1D1B"/>
                </a:solidFill>
                <a:latin typeface="Fira Sans SemiBold"/>
                <a:ea typeface="Fira Sans SemiBold"/>
                <a:cs typeface="Fira Sans SemiBold"/>
                <a:sym typeface="Fira Sans SemiBold"/>
              </a:endParaRPr>
            </a:p>
          </p:txBody>
        </p:sp>
        <p:sp>
          <p:nvSpPr>
            <p:cNvPr id="144" name="Google Shape;144;p13"/>
            <p:cNvSpPr txBox="1"/>
            <p:nvPr/>
          </p:nvSpPr>
          <p:spPr>
            <a:xfrm>
              <a:off x="5320319" y="4094559"/>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Lead generation</a:t>
              </a:r>
              <a:endParaRPr sz="1000">
                <a:solidFill>
                  <a:srgbClr val="1D1D1B"/>
                </a:solidFill>
                <a:latin typeface="Fira Sans SemiBold"/>
                <a:ea typeface="Fira Sans SemiBold"/>
                <a:cs typeface="Fira Sans SemiBold"/>
                <a:sym typeface="Fira Sans SemiBold"/>
              </a:endParaRPr>
            </a:p>
          </p:txBody>
        </p:sp>
        <p:sp>
          <p:nvSpPr>
            <p:cNvPr id="145" name="Google Shape;145;p13"/>
            <p:cNvSpPr txBox="1"/>
            <p:nvPr/>
          </p:nvSpPr>
          <p:spPr>
            <a:xfrm>
              <a:off x="5320319" y="4360341"/>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Account Management</a:t>
              </a:r>
              <a:endParaRPr sz="1000">
                <a:solidFill>
                  <a:srgbClr val="1D1D1B"/>
                </a:solidFill>
                <a:latin typeface="Fira Sans SemiBold"/>
                <a:ea typeface="Fira Sans SemiBold"/>
                <a:cs typeface="Fira Sans SemiBold"/>
                <a:sym typeface="Fira Sans SemiBold"/>
              </a:endParaRPr>
            </a:p>
          </p:txBody>
        </p:sp>
        <p:sp>
          <p:nvSpPr>
            <p:cNvPr id="146" name="Google Shape;146;p13"/>
            <p:cNvSpPr txBox="1"/>
            <p:nvPr/>
          </p:nvSpPr>
          <p:spPr>
            <a:xfrm>
              <a:off x="5320319" y="4626123"/>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Project Management</a:t>
              </a:r>
              <a:endParaRPr sz="1000">
                <a:solidFill>
                  <a:srgbClr val="1D1D1B"/>
                </a:solidFill>
                <a:latin typeface="Fira Sans SemiBold"/>
                <a:ea typeface="Fira Sans SemiBold"/>
                <a:cs typeface="Fira Sans SemiBold"/>
                <a:sym typeface="Fira Sans SemiBold"/>
              </a:endParaRPr>
            </a:p>
          </p:txBody>
        </p:sp>
        <p:sp>
          <p:nvSpPr>
            <p:cNvPr id="147" name="Google Shape;147;p13"/>
            <p:cNvSpPr txBox="1"/>
            <p:nvPr/>
          </p:nvSpPr>
          <p:spPr>
            <a:xfrm>
              <a:off x="5320319" y="4891905"/>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Client Relation</a:t>
              </a:r>
              <a:endParaRPr sz="1000">
                <a:solidFill>
                  <a:srgbClr val="1D1D1B"/>
                </a:solidFill>
                <a:latin typeface="Fira Sans SemiBold"/>
                <a:ea typeface="Fira Sans SemiBold"/>
                <a:cs typeface="Fira Sans SemiBold"/>
                <a:sym typeface="Fira Sans SemiBold"/>
              </a:endParaRPr>
            </a:p>
          </p:txBody>
        </p:sp>
        <p:sp>
          <p:nvSpPr>
            <p:cNvPr id="148" name="Google Shape;148;p13"/>
            <p:cNvSpPr txBox="1"/>
            <p:nvPr/>
          </p:nvSpPr>
          <p:spPr>
            <a:xfrm>
              <a:off x="5320319" y="5157687"/>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Business Analytics</a:t>
              </a:r>
              <a:endParaRPr sz="1000">
                <a:solidFill>
                  <a:srgbClr val="1D1D1B"/>
                </a:solidFill>
                <a:latin typeface="Fira Sans SemiBold"/>
                <a:ea typeface="Fira Sans SemiBold"/>
                <a:cs typeface="Fira Sans SemiBold"/>
                <a:sym typeface="Fira Sans SemiBold"/>
              </a:endParaRPr>
            </a:p>
          </p:txBody>
        </p:sp>
        <p:sp>
          <p:nvSpPr>
            <p:cNvPr id="149" name="Google Shape;149;p13"/>
            <p:cNvSpPr txBox="1"/>
            <p:nvPr/>
          </p:nvSpPr>
          <p:spPr>
            <a:xfrm>
              <a:off x="5320319" y="5423469"/>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Customer Service</a:t>
              </a:r>
              <a:endParaRPr sz="1000">
                <a:solidFill>
                  <a:srgbClr val="1D1D1B"/>
                </a:solidFill>
                <a:latin typeface="Fira Sans SemiBold"/>
                <a:ea typeface="Fira Sans SemiBold"/>
                <a:cs typeface="Fira Sans SemiBold"/>
                <a:sym typeface="Fira Sans SemiBold"/>
              </a:endParaRPr>
            </a:p>
          </p:txBody>
        </p:sp>
        <p:sp>
          <p:nvSpPr>
            <p:cNvPr id="150" name="Google Shape;150;p13"/>
            <p:cNvSpPr txBox="1"/>
            <p:nvPr/>
          </p:nvSpPr>
          <p:spPr>
            <a:xfrm>
              <a:off x="5320319" y="5689251"/>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Goal Setting</a:t>
              </a:r>
              <a:endParaRPr sz="1000">
                <a:solidFill>
                  <a:srgbClr val="1D1D1B"/>
                </a:solidFill>
                <a:latin typeface="Fira Sans SemiBold"/>
                <a:ea typeface="Fira Sans SemiBold"/>
                <a:cs typeface="Fira Sans SemiBold"/>
                <a:sym typeface="Fira Sans SemiBold"/>
              </a:endParaRPr>
            </a:p>
          </p:txBody>
        </p:sp>
      </p:grpSp>
      <p:grpSp>
        <p:nvGrpSpPr>
          <p:cNvPr id="151" name="Google Shape;151;p13"/>
          <p:cNvGrpSpPr/>
          <p:nvPr/>
        </p:nvGrpSpPr>
        <p:grpSpPr>
          <a:xfrm>
            <a:off x="5320325" y="6572275"/>
            <a:ext cx="1887800" cy="332400"/>
            <a:chOff x="5320325" y="6496075"/>
            <a:chExt cx="1887800" cy="332400"/>
          </a:xfrm>
        </p:grpSpPr>
        <p:sp>
          <p:nvSpPr>
            <p:cNvPr id="152" name="Google Shape;152;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Microsoft </a:t>
              </a:r>
              <a:r>
                <a:rPr lang="ru" sz="1000">
                  <a:solidFill>
                    <a:srgbClr val="1D1D1B"/>
                  </a:solidFill>
                  <a:latin typeface="Fira Sans"/>
                  <a:ea typeface="Fira Sans"/>
                  <a:cs typeface="Fira Sans"/>
                  <a:sym typeface="Fira Sans"/>
                </a:rPr>
                <a:t>Office</a:t>
              </a:r>
              <a:endParaRPr sz="1000">
                <a:solidFill>
                  <a:srgbClr val="1D1D1B"/>
                </a:solidFill>
                <a:latin typeface="Fira Sans"/>
                <a:ea typeface="Fira Sans"/>
                <a:cs typeface="Fira Sans"/>
                <a:sym typeface="Fira Sans"/>
              </a:endParaRPr>
            </a:p>
          </p:txBody>
        </p:sp>
        <p:sp>
          <p:nvSpPr>
            <p:cNvPr id="153" name="Google Shape;153;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71151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Excellent</a:t>
              </a:r>
              <a:endParaRPr sz="800">
                <a:solidFill>
                  <a:srgbClr val="1D1D1B"/>
                </a:solidFill>
                <a:latin typeface="Fira Sans"/>
                <a:ea typeface="Fira Sans"/>
                <a:cs typeface="Fira Sans"/>
                <a:sym typeface="Fira Sans"/>
              </a:endParaRPr>
            </a:p>
          </p:txBody>
        </p:sp>
      </p:grpSp>
      <p:grpSp>
        <p:nvGrpSpPr>
          <p:cNvPr id="159" name="Google Shape;159;p13"/>
          <p:cNvGrpSpPr/>
          <p:nvPr/>
        </p:nvGrpSpPr>
        <p:grpSpPr>
          <a:xfrm>
            <a:off x="5320325" y="7070905"/>
            <a:ext cx="1887800" cy="332400"/>
            <a:chOff x="5320325" y="6496075"/>
            <a:chExt cx="1887800" cy="332400"/>
          </a:xfrm>
        </p:grpSpPr>
        <p:sp>
          <p:nvSpPr>
            <p:cNvPr id="160" name="Google Shape;160;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SQL Language</a:t>
              </a:r>
              <a:endParaRPr sz="1000">
                <a:solidFill>
                  <a:srgbClr val="1D1D1B"/>
                </a:solidFill>
                <a:latin typeface="Fira Sans"/>
                <a:ea typeface="Fira Sans"/>
                <a:cs typeface="Fira Sans"/>
                <a:sym typeface="Fira Sans"/>
              </a:endParaRPr>
            </a:p>
          </p:txBody>
        </p:sp>
        <p:sp>
          <p:nvSpPr>
            <p:cNvPr id="161" name="Google Shape;161;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167" name="Google Shape;167;p13"/>
          <p:cNvGrpSpPr/>
          <p:nvPr/>
        </p:nvGrpSpPr>
        <p:grpSpPr>
          <a:xfrm>
            <a:off x="5320325" y="7569536"/>
            <a:ext cx="1887800" cy="332400"/>
            <a:chOff x="5320325" y="6496075"/>
            <a:chExt cx="1887800" cy="332400"/>
          </a:xfrm>
        </p:grpSpPr>
        <p:sp>
          <p:nvSpPr>
            <p:cNvPr id="168" name="Google Shape;168;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CRM Software</a:t>
              </a:r>
              <a:endParaRPr sz="1000">
                <a:solidFill>
                  <a:srgbClr val="1D1D1B"/>
                </a:solidFill>
                <a:latin typeface="Fira Sans"/>
                <a:ea typeface="Fira Sans"/>
                <a:cs typeface="Fira Sans"/>
                <a:sym typeface="Fira Sans"/>
              </a:endParaRPr>
            </a:p>
          </p:txBody>
        </p:sp>
        <p:sp>
          <p:nvSpPr>
            <p:cNvPr id="169" name="Google Shape;169;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175" name="Google Shape;175;p13"/>
          <p:cNvGrpSpPr/>
          <p:nvPr/>
        </p:nvGrpSpPr>
        <p:grpSpPr>
          <a:xfrm>
            <a:off x="5320325" y="8530196"/>
            <a:ext cx="1887800" cy="332400"/>
            <a:chOff x="5320325" y="6496075"/>
            <a:chExt cx="1887800" cy="332400"/>
          </a:xfrm>
        </p:grpSpPr>
        <p:sp>
          <p:nvSpPr>
            <p:cNvPr id="176" name="Google Shape;176;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English</a:t>
              </a:r>
              <a:endParaRPr sz="1000">
                <a:solidFill>
                  <a:srgbClr val="1D1D1B"/>
                </a:solidFill>
                <a:latin typeface="Fira Sans"/>
                <a:ea typeface="Fira Sans"/>
                <a:cs typeface="Fira Sans"/>
                <a:sym typeface="Fira Sans"/>
              </a:endParaRPr>
            </a:p>
          </p:txBody>
        </p:sp>
        <p:sp>
          <p:nvSpPr>
            <p:cNvPr id="177" name="Google Shape;177;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Native</a:t>
              </a:r>
              <a:endParaRPr sz="800">
                <a:solidFill>
                  <a:srgbClr val="1D1D1B"/>
                </a:solidFill>
                <a:latin typeface="Fira Sans"/>
                <a:ea typeface="Fira Sans"/>
                <a:cs typeface="Fira Sans"/>
                <a:sym typeface="Fira Sans"/>
              </a:endParaRPr>
            </a:p>
          </p:txBody>
        </p:sp>
      </p:grpSp>
      <p:grpSp>
        <p:nvGrpSpPr>
          <p:cNvPr id="183" name="Google Shape;183;p13"/>
          <p:cNvGrpSpPr/>
          <p:nvPr/>
        </p:nvGrpSpPr>
        <p:grpSpPr>
          <a:xfrm>
            <a:off x="5320325" y="9037732"/>
            <a:ext cx="1887800" cy="332400"/>
            <a:chOff x="5320325" y="6496075"/>
            <a:chExt cx="1887800" cy="332400"/>
          </a:xfrm>
        </p:grpSpPr>
        <p:sp>
          <p:nvSpPr>
            <p:cNvPr id="184" name="Google Shape;184;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French</a:t>
              </a:r>
              <a:endParaRPr sz="1000">
                <a:solidFill>
                  <a:srgbClr val="1D1D1B"/>
                </a:solidFill>
                <a:latin typeface="Fira Sans"/>
                <a:ea typeface="Fira Sans"/>
                <a:cs typeface="Fira Sans"/>
                <a:sym typeface="Fira Sans"/>
              </a:endParaRPr>
            </a:p>
          </p:txBody>
        </p:sp>
        <p:sp>
          <p:nvSpPr>
            <p:cNvPr id="185" name="Google Shape;185;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191" name="Google Shape;191;p13"/>
          <p:cNvGrpSpPr/>
          <p:nvPr/>
        </p:nvGrpSpPr>
        <p:grpSpPr>
          <a:xfrm>
            <a:off x="5320325" y="9545268"/>
            <a:ext cx="1887800" cy="332389"/>
            <a:chOff x="5320325" y="6496075"/>
            <a:chExt cx="1887800" cy="332389"/>
          </a:xfrm>
        </p:grpSpPr>
        <p:sp>
          <p:nvSpPr>
            <p:cNvPr id="192" name="Google Shape;192;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Spanish</a:t>
              </a:r>
              <a:endParaRPr sz="1000">
                <a:solidFill>
                  <a:srgbClr val="1D1D1B"/>
                </a:solidFill>
                <a:latin typeface="Fira Sans"/>
                <a:ea typeface="Fira Sans"/>
                <a:cs typeface="Fira Sans"/>
                <a:sym typeface="Fira Sans"/>
              </a:endParaRPr>
            </a:p>
          </p:txBody>
        </p:sp>
        <p:sp>
          <p:nvSpPr>
            <p:cNvPr id="193" name="Google Shape;193;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txBox="1"/>
            <p:nvPr/>
          </p:nvSpPr>
          <p:spPr>
            <a:xfrm>
              <a:off x="6463401" y="6705464"/>
              <a:ext cx="7356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Intermediate</a:t>
              </a:r>
              <a:endParaRPr sz="800">
                <a:solidFill>
                  <a:srgbClr val="1D1D1B"/>
                </a:solidFill>
                <a:latin typeface="Fira Sans"/>
                <a:ea typeface="Fira Sans"/>
                <a:cs typeface="Fira Sans"/>
                <a:sym typeface="Fira Sans"/>
              </a:endParaRPr>
            </a:p>
          </p:txBody>
        </p:sp>
      </p:grpSp>
      <p:grpSp>
        <p:nvGrpSpPr>
          <p:cNvPr id="199" name="Google Shape;199;p13"/>
          <p:cNvGrpSpPr/>
          <p:nvPr/>
        </p:nvGrpSpPr>
        <p:grpSpPr>
          <a:xfrm>
            <a:off x="5320325" y="10052793"/>
            <a:ext cx="1887800" cy="332400"/>
            <a:chOff x="5320325" y="6496075"/>
            <a:chExt cx="1887800" cy="332400"/>
          </a:xfrm>
        </p:grpSpPr>
        <p:sp>
          <p:nvSpPr>
            <p:cNvPr id="200" name="Google Shape;200;p13"/>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Italian</a:t>
              </a:r>
              <a:endParaRPr sz="1000">
                <a:solidFill>
                  <a:srgbClr val="1D1D1B"/>
                </a:solidFill>
                <a:latin typeface="Fira Sans"/>
                <a:ea typeface="Fira Sans"/>
                <a:cs typeface="Fira Sans"/>
                <a:sym typeface="Fira Sans"/>
              </a:endParaRPr>
            </a:p>
          </p:txBody>
        </p:sp>
        <p:sp>
          <p:nvSpPr>
            <p:cNvPr id="201" name="Google Shape;201;p13"/>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Basic</a:t>
              </a:r>
              <a:endParaRPr sz="800">
                <a:solidFill>
                  <a:srgbClr val="1D1D1B"/>
                </a:solidFill>
                <a:latin typeface="Fira Sans"/>
                <a:ea typeface="Fira Sans"/>
                <a:cs typeface="Fira Sans"/>
                <a:sym typeface="Fira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14"/>
          <p:cNvGrpSpPr/>
          <p:nvPr/>
        </p:nvGrpSpPr>
        <p:grpSpPr>
          <a:xfrm>
            <a:off x="5310000" y="8105457"/>
            <a:ext cx="2202496" cy="257700"/>
            <a:chOff x="5310000" y="6150223"/>
            <a:chExt cx="2202496" cy="257700"/>
          </a:xfrm>
        </p:grpSpPr>
        <p:sp>
          <p:nvSpPr>
            <p:cNvPr id="212" name="Google Shape;212;p14"/>
            <p:cNvSpPr txBox="1"/>
            <p:nvPr/>
          </p:nvSpPr>
          <p:spPr>
            <a:xfrm>
              <a:off x="5686996" y="6165573"/>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Languages</a:t>
              </a:r>
              <a:endParaRPr>
                <a:solidFill>
                  <a:srgbClr val="1D1D1B"/>
                </a:solidFill>
                <a:latin typeface="Josefin Sans SemiBold"/>
                <a:ea typeface="Josefin Sans SemiBold"/>
                <a:cs typeface="Josefin Sans SemiBold"/>
                <a:sym typeface="Josefin Sans SemiBold"/>
              </a:endParaRPr>
            </a:p>
          </p:txBody>
        </p:sp>
        <p:sp>
          <p:nvSpPr>
            <p:cNvPr id="213" name="Google Shape;213;p14"/>
            <p:cNvSpPr/>
            <p:nvPr/>
          </p:nvSpPr>
          <p:spPr>
            <a:xfrm>
              <a:off x="5310000" y="6150223"/>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 name="Google Shape;214;p14"/>
          <p:cNvCxnSpPr/>
          <p:nvPr/>
        </p:nvCxnSpPr>
        <p:spPr>
          <a:xfrm>
            <a:off x="490934" y="1460975"/>
            <a:ext cx="0" cy="8873400"/>
          </a:xfrm>
          <a:prstGeom prst="straightConnector1">
            <a:avLst/>
          </a:prstGeom>
          <a:noFill/>
          <a:ln cap="flat" cmpd="sng" w="19050">
            <a:solidFill>
              <a:srgbClr val="878787"/>
            </a:solidFill>
            <a:prstDash val="solid"/>
            <a:round/>
            <a:headEnd len="med" w="med" type="none"/>
            <a:tailEnd len="med" w="med" type="none"/>
          </a:ln>
        </p:spPr>
      </p:cxnSp>
      <p:sp>
        <p:nvSpPr>
          <p:cNvPr id="215" name="Google Shape;215;p14"/>
          <p:cNvSpPr/>
          <p:nvPr/>
        </p:nvSpPr>
        <p:spPr>
          <a:xfrm>
            <a:off x="456859" y="1766800"/>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456859" y="2602007"/>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456859" y="6357699"/>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14"/>
          <p:cNvPicPr preferRelativeResize="0"/>
          <p:nvPr/>
        </p:nvPicPr>
        <p:blipFill rotWithShape="1">
          <a:blip r:embed="rId3">
            <a:alphaModFix/>
          </a:blip>
          <a:srcRect b="36551" l="2197" r="7744" t="3410"/>
          <a:stretch/>
        </p:blipFill>
        <p:spPr>
          <a:xfrm flipH="1">
            <a:off x="360000" y="360000"/>
            <a:ext cx="818100" cy="818100"/>
          </a:xfrm>
          <a:prstGeom prst="teardrop">
            <a:avLst>
              <a:gd fmla="val 100000" name="adj"/>
            </a:avLst>
          </a:prstGeom>
          <a:noFill/>
          <a:ln>
            <a:noFill/>
          </a:ln>
        </p:spPr>
      </p:pic>
      <p:grpSp>
        <p:nvGrpSpPr>
          <p:cNvPr id="219" name="Google Shape;219;p14"/>
          <p:cNvGrpSpPr/>
          <p:nvPr/>
        </p:nvGrpSpPr>
        <p:grpSpPr>
          <a:xfrm>
            <a:off x="1268625" y="273153"/>
            <a:ext cx="3144089" cy="781187"/>
            <a:chOff x="1268625" y="273153"/>
            <a:chExt cx="3144089" cy="781187"/>
          </a:xfrm>
        </p:grpSpPr>
        <p:sp>
          <p:nvSpPr>
            <p:cNvPr id="220" name="Google Shape;220;p14"/>
            <p:cNvSpPr txBox="1"/>
            <p:nvPr/>
          </p:nvSpPr>
          <p:spPr>
            <a:xfrm>
              <a:off x="1268625" y="273153"/>
              <a:ext cx="3104700" cy="585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3800">
                  <a:solidFill>
                    <a:srgbClr val="1D1D1B"/>
                  </a:solidFill>
                  <a:latin typeface="Josefin Sans SemiBold"/>
                  <a:ea typeface="Josefin Sans SemiBold"/>
                  <a:cs typeface="Josefin Sans SemiBold"/>
                  <a:sym typeface="Josefin Sans SemiBold"/>
                </a:rPr>
                <a:t>Elmore Klein</a:t>
              </a:r>
              <a:endParaRPr sz="3800">
                <a:solidFill>
                  <a:srgbClr val="1D1D1B"/>
                </a:solidFill>
                <a:latin typeface="Josefin Sans SemiBold"/>
                <a:ea typeface="Josefin Sans SemiBold"/>
                <a:cs typeface="Josefin Sans SemiBold"/>
                <a:sym typeface="Josefin Sans SemiBold"/>
              </a:endParaRPr>
            </a:p>
          </p:txBody>
        </p:sp>
        <p:sp>
          <p:nvSpPr>
            <p:cNvPr id="221" name="Google Shape;221;p14"/>
            <p:cNvSpPr txBox="1"/>
            <p:nvPr/>
          </p:nvSpPr>
          <p:spPr>
            <a:xfrm>
              <a:off x="1308014" y="838940"/>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Sales Manager</a:t>
              </a:r>
              <a:endParaRPr>
                <a:solidFill>
                  <a:srgbClr val="1D1D1B"/>
                </a:solidFill>
                <a:latin typeface="Josefin Sans SemiBold"/>
                <a:ea typeface="Josefin Sans SemiBold"/>
                <a:cs typeface="Josefin Sans SemiBold"/>
                <a:sym typeface="Josefin Sans SemiBold"/>
              </a:endParaRPr>
            </a:p>
          </p:txBody>
        </p:sp>
      </p:grpSp>
      <p:sp>
        <p:nvSpPr>
          <p:cNvPr id="222" name="Google Shape;222;p14"/>
          <p:cNvSpPr txBox="1"/>
          <p:nvPr/>
        </p:nvSpPr>
        <p:spPr>
          <a:xfrm>
            <a:off x="739073" y="1351008"/>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Cover Letter</a:t>
            </a:r>
            <a:endParaRPr>
              <a:solidFill>
                <a:srgbClr val="1D1D1B"/>
              </a:solidFill>
              <a:latin typeface="Josefin Sans SemiBold"/>
              <a:ea typeface="Josefin Sans SemiBold"/>
              <a:cs typeface="Josefin Sans SemiBold"/>
              <a:sym typeface="Josefin Sans SemiBold"/>
            </a:endParaRPr>
          </a:p>
        </p:txBody>
      </p:sp>
      <p:sp>
        <p:nvSpPr>
          <p:cNvPr id="223" name="Google Shape;223;p14"/>
          <p:cNvSpPr txBox="1"/>
          <p:nvPr/>
        </p:nvSpPr>
        <p:spPr>
          <a:xfrm>
            <a:off x="739080" y="1705500"/>
            <a:ext cx="2221500" cy="5940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Clr>
                <a:schemeClr val="dk1"/>
              </a:buClr>
              <a:buSzPts val="1100"/>
              <a:buFont typeface="Arial"/>
              <a:buNone/>
            </a:pPr>
            <a:r>
              <a:rPr lang="ru" sz="1200">
                <a:solidFill>
                  <a:srgbClr val="1D1D1B"/>
                </a:solidFill>
                <a:latin typeface="Fira Sans SemiBold"/>
                <a:ea typeface="Fira Sans SemiBold"/>
                <a:cs typeface="Fira Sans SemiBold"/>
                <a:sym typeface="Fira Sans SemiBold"/>
              </a:rPr>
              <a:t>Ezequiel Raynor</a:t>
            </a:r>
            <a:endParaRPr sz="1200">
              <a:solidFill>
                <a:srgbClr val="1D1D1B"/>
              </a:solidFill>
              <a:latin typeface="Fira Sans SemiBold"/>
              <a:ea typeface="Fira Sans SemiBold"/>
              <a:cs typeface="Fira Sans SemiBold"/>
              <a:sym typeface="Fira Sans SemiBold"/>
            </a:endParaRPr>
          </a:p>
          <a:p>
            <a:pPr indent="0" lvl="0" marL="0" rtl="0" algn="l">
              <a:lnSpc>
                <a:spcPct val="130000"/>
              </a:lnSpc>
              <a:spcBef>
                <a:spcPts val="0"/>
              </a:spcBef>
              <a:spcAft>
                <a:spcPts val="0"/>
              </a:spcAft>
              <a:buClr>
                <a:schemeClr val="dk1"/>
              </a:buClr>
              <a:buSzPts val="1100"/>
              <a:buFont typeface="Arial"/>
              <a:buNone/>
            </a:pPr>
            <a:r>
              <a:rPr lang="ru" sz="1000">
                <a:solidFill>
                  <a:srgbClr val="1D1D1B"/>
                </a:solidFill>
                <a:latin typeface="Fira Sans"/>
                <a:ea typeface="Fira Sans"/>
                <a:cs typeface="Fira Sans"/>
                <a:sym typeface="Fira Sans"/>
              </a:rPr>
              <a:t>Hiring  Manager</a:t>
            </a:r>
            <a:endParaRPr sz="1000">
              <a:solidFill>
                <a:srgbClr val="1D1D1B"/>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1D1D1B"/>
                </a:solidFill>
                <a:latin typeface="Fira Sans"/>
                <a:ea typeface="Fira Sans"/>
                <a:cs typeface="Fira Sans"/>
                <a:sym typeface="Fira Sans"/>
              </a:rPr>
              <a:t>Harber-Zboncak </a:t>
            </a:r>
            <a:endParaRPr sz="1000">
              <a:solidFill>
                <a:srgbClr val="1D1D1B"/>
              </a:solidFill>
              <a:latin typeface="Fira Sans"/>
              <a:ea typeface="Fira Sans"/>
              <a:cs typeface="Fira Sans"/>
              <a:sym typeface="Fira Sans"/>
            </a:endParaRPr>
          </a:p>
        </p:txBody>
      </p:sp>
      <p:sp>
        <p:nvSpPr>
          <p:cNvPr id="224" name="Google Shape;224;p14"/>
          <p:cNvSpPr txBox="1"/>
          <p:nvPr/>
        </p:nvSpPr>
        <p:spPr>
          <a:xfrm>
            <a:off x="739073" y="2543657"/>
            <a:ext cx="31047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Dear Ezequiel Raynor</a:t>
            </a:r>
            <a:endParaRPr sz="1200">
              <a:solidFill>
                <a:srgbClr val="1D1D1B"/>
              </a:solidFill>
              <a:latin typeface="Fira Sans SemiBold"/>
              <a:ea typeface="Fira Sans SemiBold"/>
              <a:cs typeface="Fira Sans SemiBold"/>
              <a:sym typeface="Fira Sans SemiBold"/>
            </a:endParaRPr>
          </a:p>
        </p:txBody>
      </p:sp>
      <p:grpSp>
        <p:nvGrpSpPr>
          <p:cNvPr id="225" name="Google Shape;225;p14"/>
          <p:cNvGrpSpPr/>
          <p:nvPr/>
        </p:nvGrpSpPr>
        <p:grpSpPr>
          <a:xfrm>
            <a:off x="5310000" y="6150223"/>
            <a:ext cx="2202496" cy="257700"/>
            <a:chOff x="5310000" y="6150223"/>
            <a:chExt cx="2202496" cy="257700"/>
          </a:xfrm>
        </p:grpSpPr>
        <p:sp>
          <p:nvSpPr>
            <p:cNvPr id="226" name="Google Shape;226;p14"/>
            <p:cNvSpPr txBox="1"/>
            <p:nvPr/>
          </p:nvSpPr>
          <p:spPr>
            <a:xfrm>
              <a:off x="5686996" y="6165573"/>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Skills</a:t>
              </a:r>
              <a:endParaRPr>
                <a:solidFill>
                  <a:srgbClr val="1D1D1B"/>
                </a:solidFill>
                <a:latin typeface="Josefin Sans SemiBold"/>
                <a:ea typeface="Josefin Sans SemiBold"/>
                <a:cs typeface="Josefin Sans SemiBold"/>
                <a:sym typeface="Josefin Sans SemiBold"/>
              </a:endParaRPr>
            </a:p>
          </p:txBody>
        </p:sp>
        <p:sp>
          <p:nvSpPr>
            <p:cNvPr id="227" name="Google Shape;227;p14"/>
            <p:cNvSpPr/>
            <p:nvPr/>
          </p:nvSpPr>
          <p:spPr>
            <a:xfrm>
              <a:off x="5310000" y="6150223"/>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4"/>
            <p:cNvPicPr preferRelativeResize="0"/>
            <p:nvPr/>
          </p:nvPicPr>
          <p:blipFill>
            <a:blip r:embed="rId4">
              <a:alphaModFix/>
            </a:blip>
            <a:stretch>
              <a:fillRect/>
            </a:stretch>
          </p:blipFill>
          <p:spPr>
            <a:xfrm>
              <a:off x="5358625" y="6211686"/>
              <a:ext cx="160450" cy="134772"/>
            </a:xfrm>
            <a:prstGeom prst="rect">
              <a:avLst/>
            </a:prstGeom>
            <a:noFill/>
            <a:ln>
              <a:noFill/>
            </a:ln>
          </p:spPr>
        </p:pic>
      </p:grpSp>
      <p:pic>
        <p:nvPicPr>
          <p:cNvPr id="229" name="Google Shape;229;p14"/>
          <p:cNvPicPr preferRelativeResize="0"/>
          <p:nvPr/>
        </p:nvPicPr>
        <p:blipFill>
          <a:blip r:embed="rId5">
            <a:alphaModFix/>
          </a:blip>
          <a:stretch>
            <a:fillRect/>
          </a:stretch>
        </p:blipFill>
        <p:spPr>
          <a:xfrm>
            <a:off x="5355625" y="8150378"/>
            <a:ext cx="175380" cy="184800"/>
          </a:xfrm>
          <a:prstGeom prst="rect">
            <a:avLst/>
          </a:prstGeom>
          <a:noFill/>
          <a:ln>
            <a:noFill/>
          </a:ln>
        </p:spPr>
      </p:pic>
      <p:cxnSp>
        <p:nvCxnSpPr>
          <p:cNvPr id="230" name="Google Shape;230;p14"/>
          <p:cNvCxnSpPr/>
          <p:nvPr/>
        </p:nvCxnSpPr>
        <p:spPr>
          <a:xfrm>
            <a:off x="5092264" y="372400"/>
            <a:ext cx="0" cy="9969000"/>
          </a:xfrm>
          <a:prstGeom prst="straightConnector1">
            <a:avLst/>
          </a:prstGeom>
          <a:noFill/>
          <a:ln cap="flat" cmpd="sng" w="19050">
            <a:solidFill>
              <a:srgbClr val="EDEDED"/>
            </a:solidFill>
            <a:prstDash val="solid"/>
            <a:round/>
            <a:headEnd len="med" w="med" type="none"/>
            <a:tailEnd len="med" w="med" type="none"/>
          </a:ln>
        </p:spPr>
      </p:cxnSp>
      <p:grpSp>
        <p:nvGrpSpPr>
          <p:cNvPr id="231" name="Google Shape;231;p14"/>
          <p:cNvGrpSpPr/>
          <p:nvPr/>
        </p:nvGrpSpPr>
        <p:grpSpPr>
          <a:xfrm>
            <a:off x="5310000" y="408975"/>
            <a:ext cx="2202496" cy="2591768"/>
            <a:chOff x="5310000" y="408975"/>
            <a:chExt cx="2202496" cy="2591768"/>
          </a:xfrm>
        </p:grpSpPr>
        <p:pic>
          <p:nvPicPr>
            <p:cNvPr id="232" name="Google Shape;232;p14"/>
            <p:cNvPicPr preferRelativeResize="0"/>
            <p:nvPr/>
          </p:nvPicPr>
          <p:blipFill>
            <a:blip r:embed="rId6">
              <a:alphaModFix/>
            </a:blip>
            <a:stretch>
              <a:fillRect/>
            </a:stretch>
          </p:blipFill>
          <p:spPr>
            <a:xfrm>
              <a:off x="5367400" y="457589"/>
              <a:ext cx="160450" cy="160450"/>
            </a:xfrm>
            <a:prstGeom prst="rect">
              <a:avLst/>
            </a:prstGeom>
            <a:noFill/>
            <a:ln>
              <a:noFill/>
            </a:ln>
          </p:spPr>
        </p:pic>
        <p:sp>
          <p:nvSpPr>
            <p:cNvPr id="233" name="Google Shape;233;p14"/>
            <p:cNvSpPr txBox="1"/>
            <p:nvPr/>
          </p:nvSpPr>
          <p:spPr>
            <a:xfrm>
              <a:off x="5686996" y="424325"/>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Personal Info</a:t>
              </a:r>
              <a:endParaRPr>
                <a:solidFill>
                  <a:srgbClr val="1D1D1B"/>
                </a:solidFill>
                <a:latin typeface="Josefin Sans SemiBold"/>
                <a:ea typeface="Josefin Sans SemiBold"/>
                <a:cs typeface="Josefin Sans SemiBold"/>
                <a:sym typeface="Josefin Sans SemiBold"/>
              </a:endParaRPr>
            </a:p>
          </p:txBody>
        </p:sp>
        <p:grpSp>
          <p:nvGrpSpPr>
            <p:cNvPr id="234" name="Google Shape;234;p14"/>
            <p:cNvGrpSpPr/>
            <p:nvPr/>
          </p:nvGrpSpPr>
          <p:grpSpPr>
            <a:xfrm>
              <a:off x="5310000" y="408975"/>
              <a:ext cx="257700" cy="257700"/>
              <a:chOff x="931025" y="1335650"/>
              <a:chExt cx="257700" cy="257700"/>
            </a:xfrm>
          </p:grpSpPr>
          <p:sp>
            <p:nvSpPr>
              <p:cNvPr id="235" name="Google Shape;235;p14"/>
              <p:cNvSpPr/>
              <p:nvPr/>
            </p:nvSpPr>
            <p:spPr>
              <a:xfrm>
                <a:off x="931025" y="13356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14"/>
              <p:cNvPicPr preferRelativeResize="0"/>
              <p:nvPr/>
            </p:nvPicPr>
            <p:blipFill>
              <a:blip r:embed="rId7">
                <a:alphaModFix/>
              </a:blip>
              <a:stretch>
                <a:fillRect/>
              </a:stretch>
            </p:blipFill>
            <p:spPr>
              <a:xfrm>
                <a:off x="977295" y="1380388"/>
                <a:ext cx="186645" cy="153900"/>
              </a:xfrm>
              <a:prstGeom prst="rect">
                <a:avLst/>
              </a:prstGeom>
              <a:noFill/>
              <a:ln>
                <a:noFill/>
              </a:ln>
            </p:spPr>
          </p:pic>
        </p:grpSp>
        <p:grpSp>
          <p:nvGrpSpPr>
            <p:cNvPr id="237" name="Google Shape;237;p14"/>
            <p:cNvGrpSpPr/>
            <p:nvPr/>
          </p:nvGrpSpPr>
          <p:grpSpPr>
            <a:xfrm>
              <a:off x="5320319" y="772668"/>
              <a:ext cx="1825500" cy="531423"/>
              <a:chOff x="5320319" y="772668"/>
              <a:chExt cx="1825500" cy="531423"/>
            </a:xfrm>
          </p:grpSpPr>
          <p:sp>
            <p:nvSpPr>
              <p:cNvPr id="238" name="Google Shape;238;p14"/>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Address</a:t>
                </a:r>
                <a:endParaRPr sz="1000">
                  <a:solidFill>
                    <a:srgbClr val="1D1D1B"/>
                  </a:solidFill>
                  <a:latin typeface="Fira Sans SemiBold"/>
                  <a:ea typeface="Fira Sans SemiBold"/>
                  <a:cs typeface="Fira Sans SemiBold"/>
                  <a:sym typeface="Fira Sans SemiBold"/>
                </a:endParaRPr>
              </a:p>
            </p:txBody>
          </p:sp>
          <p:sp>
            <p:nvSpPr>
              <p:cNvPr id="239" name="Google Shape;239;p14"/>
              <p:cNvSpPr txBox="1"/>
              <p:nvPr/>
            </p:nvSpPr>
            <p:spPr>
              <a:xfrm>
                <a:off x="5320319" y="973192"/>
                <a:ext cx="1825500" cy="330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212 Enos Spurs Apt. 281</a:t>
                </a:r>
                <a:endParaRPr sz="1000">
                  <a:solidFill>
                    <a:srgbClr val="1D1D1B"/>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Sporerburgh, 55118</a:t>
                </a:r>
                <a:endParaRPr sz="1000">
                  <a:solidFill>
                    <a:srgbClr val="1D1D1B"/>
                  </a:solidFill>
                  <a:latin typeface="Fira Sans"/>
                  <a:ea typeface="Fira Sans"/>
                  <a:cs typeface="Fira Sans"/>
                  <a:sym typeface="Fira Sans"/>
                </a:endParaRPr>
              </a:p>
            </p:txBody>
          </p:sp>
        </p:grpSp>
        <p:grpSp>
          <p:nvGrpSpPr>
            <p:cNvPr id="240" name="Google Shape;240;p14"/>
            <p:cNvGrpSpPr/>
            <p:nvPr/>
          </p:nvGrpSpPr>
          <p:grpSpPr>
            <a:xfrm>
              <a:off x="5320319" y="1381447"/>
              <a:ext cx="1825500" cy="354423"/>
              <a:chOff x="5320319" y="772668"/>
              <a:chExt cx="1825500" cy="354423"/>
            </a:xfrm>
          </p:grpSpPr>
          <p:sp>
            <p:nvSpPr>
              <p:cNvPr id="241" name="Google Shape;241;p14"/>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Phone</a:t>
                </a:r>
                <a:endParaRPr sz="1000">
                  <a:solidFill>
                    <a:srgbClr val="1D1D1B"/>
                  </a:solidFill>
                  <a:latin typeface="Fira Sans SemiBold"/>
                  <a:ea typeface="Fira Sans SemiBold"/>
                  <a:cs typeface="Fira Sans SemiBold"/>
                  <a:sym typeface="Fira Sans SemiBold"/>
                </a:endParaRPr>
              </a:p>
            </p:txBody>
          </p:sp>
          <p:sp>
            <p:nvSpPr>
              <p:cNvPr id="242" name="Google Shape;242;p14"/>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(012) 345-6789</a:t>
                </a:r>
                <a:endParaRPr sz="1000">
                  <a:solidFill>
                    <a:srgbClr val="1D1D1B"/>
                  </a:solidFill>
                  <a:latin typeface="Fira Sans"/>
                  <a:ea typeface="Fira Sans"/>
                  <a:cs typeface="Fira Sans"/>
                  <a:sym typeface="Fira Sans"/>
                </a:endParaRPr>
              </a:p>
            </p:txBody>
          </p:sp>
        </p:grpSp>
        <p:grpSp>
          <p:nvGrpSpPr>
            <p:cNvPr id="243" name="Google Shape;243;p14"/>
            <p:cNvGrpSpPr/>
            <p:nvPr/>
          </p:nvGrpSpPr>
          <p:grpSpPr>
            <a:xfrm>
              <a:off x="5320319" y="1797995"/>
              <a:ext cx="1825500" cy="354423"/>
              <a:chOff x="5320319" y="772668"/>
              <a:chExt cx="1825500" cy="354423"/>
            </a:xfrm>
          </p:grpSpPr>
          <p:sp>
            <p:nvSpPr>
              <p:cNvPr id="244" name="Google Shape;244;p14"/>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E-mail</a:t>
                </a:r>
                <a:endParaRPr sz="1000">
                  <a:solidFill>
                    <a:srgbClr val="1D1D1B"/>
                  </a:solidFill>
                  <a:latin typeface="Fira Sans SemiBold"/>
                  <a:ea typeface="Fira Sans SemiBold"/>
                  <a:cs typeface="Fira Sans SemiBold"/>
                  <a:sym typeface="Fira Sans SemiBold"/>
                </a:endParaRPr>
              </a:p>
            </p:txBody>
          </p:sp>
          <p:sp>
            <p:nvSpPr>
              <p:cNvPr id="245" name="Google Shape;245;p14"/>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Klein@mail.com</a:t>
                </a:r>
                <a:endParaRPr sz="1000">
                  <a:solidFill>
                    <a:srgbClr val="1D1D1B"/>
                  </a:solidFill>
                  <a:latin typeface="Fira Sans"/>
                  <a:ea typeface="Fira Sans"/>
                  <a:cs typeface="Fira Sans"/>
                  <a:sym typeface="Fira Sans"/>
                </a:endParaRPr>
              </a:p>
            </p:txBody>
          </p:sp>
        </p:grpSp>
        <p:grpSp>
          <p:nvGrpSpPr>
            <p:cNvPr id="246" name="Google Shape;246;p14"/>
            <p:cNvGrpSpPr/>
            <p:nvPr/>
          </p:nvGrpSpPr>
          <p:grpSpPr>
            <a:xfrm>
              <a:off x="5320319" y="2229772"/>
              <a:ext cx="1825500" cy="354423"/>
              <a:chOff x="5320319" y="772668"/>
              <a:chExt cx="1825500" cy="354423"/>
            </a:xfrm>
          </p:grpSpPr>
          <p:sp>
            <p:nvSpPr>
              <p:cNvPr id="247" name="Google Shape;247;p14"/>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Website</a:t>
                </a:r>
                <a:endParaRPr sz="1000">
                  <a:solidFill>
                    <a:srgbClr val="1D1D1B"/>
                  </a:solidFill>
                  <a:latin typeface="Fira Sans SemiBold"/>
                  <a:ea typeface="Fira Sans SemiBold"/>
                  <a:cs typeface="Fira Sans SemiBold"/>
                  <a:sym typeface="Fira Sans SemiBold"/>
                </a:endParaRPr>
              </a:p>
            </p:txBody>
          </p:sp>
          <p:sp>
            <p:nvSpPr>
              <p:cNvPr id="248" name="Google Shape;248;p14"/>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kleinwork.com</a:t>
                </a:r>
                <a:endParaRPr sz="1000">
                  <a:solidFill>
                    <a:srgbClr val="1D1D1B"/>
                  </a:solidFill>
                  <a:latin typeface="Fira Sans"/>
                  <a:ea typeface="Fira Sans"/>
                  <a:cs typeface="Fira Sans"/>
                  <a:sym typeface="Fira Sans"/>
                </a:endParaRPr>
              </a:p>
            </p:txBody>
          </p:sp>
        </p:grpSp>
        <p:grpSp>
          <p:nvGrpSpPr>
            <p:cNvPr id="249" name="Google Shape;249;p14"/>
            <p:cNvGrpSpPr/>
            <p:nvPr/>
          </p:nvGrpSpPr>
          <p:grpSpPr>
            <a:xfrm>
              <a:off x="5320319" y="2646320"/>
              <a:ext cx="1825500" cy="354423"/>
              <a:chOff x="5320319" y="772668"/>
              <a:chExt cx="1825500" cy="354423"/>
            </a:xfrm>
          </p:grpSpPr>
          <p:sp>
            <p:nvSpPr>
              <p:cNvPr id="250" name="Google Shape;250;p14"/>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Linkedin</a:t>
                </a:r>
                <a:endParaRPr sz="1000">
                  <a:solidFill>
                    <a:srgbClr val="1D1D1B"/>
                  </a:solidFill>
                  <a:latin typeface="Fira Sans SemiBold"/>
                  <a:ea typeface="Fira Sans SemiBold"/>
                  <a:cs typeface="Fira Sans SemiBold"/>
                  <a:sym typeface="Fira Sans SemiBold"/>
                </a:endParaRPr>
              </a:p>
            </p:txBody>
          </p:sp>
          <p:sp>
            <p:nvSpPr>
              <p:cNvPr id="251" name="Google Shape;251;p14"/>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Linkedin.com/klein</a:t>
                </a:r>
                <a:endParaRPr sz="1000">
                  <a:solidFill>
                    <a:srgbClr val="1D1D1B"/>
                  </a:solidFill>
                  <a:latin typeface="Fira Sans"/>
                  <a:ea typeface="Fira Sans"/>
                  <a:cs typeface="Fira Sans"/>
                  <a:sym typeface="Fira Sans"/>
                </a:endParaRPr>
              </a:p>
            </p:txBody>
          </p:sp>
        </p:grpSp>
      </p:grpSp>
      <p:grpSp>
        <p:nvGrpSpPr>
          <p:cNvPr id="252" name="Google Shape;252;p14"/>
          <p:cNvGrpSpPr/>
          <p:nvPr/>
        </p:nvGrpSpPr>
        <p:grpSpPr>
          <a:xfrm>
            <a:off x="5310000" y="3206550"/>
            <a:ext cx="2202496" cy="2636601"/>
            <a:chOff x="5310000" y="3206550"/>
            <a:chExt cx="2202496" cy="2636601"/>
          </a:xfrm>
        </p:grpSpPr>
        <p:sp>
          <p:nvSpPr>
            <p:cNvPr id="253" name="Google Shape;253;p14"/>
            <p:cNvSpPr txBox="1"/>
            <p:nvPr/>
          </p:nvSpPr>
          <p:spPr>
            <a:xfrm>
              <a:off x="5686996" y="3221900"/>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Skills</a:t>
              </a:r>
              <a:endParaRPr>
                <a:solidFill>
                  <a:srgbClr val="1D1D1B"/>
                </a:solidFill>
                <a:latin typeface="Josefin Sans SemiBold"/>
                <a:ea typeface="Josefin Sans SemiBold"/>
                <a:cs typeface="Josefin Sans SemiBold"/>
                <a:sym typeface="Josefin Sans SemiBold"/>
              </a:endParaRPr>
            </a:p>
          </p:txBody>
        </p:sp>
        <p:sp>
          <p:nvSpPr>
            <p:cNvPr id="254" name="Google Shape;254;p14"/>
            <p:cNvSpPr/>
            <p:nvPr/>
          </p:nvSpPr>
          <p:spPr>
            <a:xfrm>
              <a:off x="5310000" y="32065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14"/>
            <p:cNvPicPr preferRelativeResize="0"/>
            <p:nvPr/>
          </p:nvPicPr>
          <p:blipFill>
            <a:blip r:embed="rId8">
              <a:alphaModFix/>
            </a:blip>
            <a:stretch>
              <a:fillRect/>
            </a:stretch>
          </p:blipFill>
          <p:spPr>
            <a:xfrm>
              <a:off x="5367400" y="3255101"/>
              <a:ext cx="157025" cy="160594"/>
            </a:xfrm>
            <a:prstGeom prst="rect">
              <a:avLst/>
            </a:prstGeom>
            <a:noFill/>
            <a:ln>
              <a:noFill/>
            </a:ln>
          </p:spPr>
        </p:pic>
        <p:sp>
          <p:nvSpPr>
            <p:cNvPr id="256" name="Google Shape;256;p14"/>
            <p:cNvSpPr txBox="1"/>
            <p:nvPr/>
          </p:nvSpPr>
          <p:spPr>
            <a:xfrm>
              <a:off x="5320319" y="3562995"/>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Saas</a:t>
              </a:r>
              <a:endParaRPr sz="1000">
                <a:solidFill>
                  <a:srgbClr val="1D1D1B"/>
                </a:solidFill>
                <a:latin typeface="Fira Sans SemiBold"/>
                <a:ea typeface="Fira Sans SemiBold"/>
                <a:cs typeface="Fira Sans SemiBold"/>
                <a:sym typeface="Fira Sans SemiBold"/>
              </a:endParaRPr>
            </a:p>
          </p:txBody>
        </p:sp>
        <p:sp>
          <p:nvSpPr>
            <p:cNvPr id="257" name="Google Shape;257;p14"/>
            <p:cNvSpPr txBox="1"/>
            <p:nvPr/>
          </p:nvSpPr>
          <p:spPr>
            <a:xfrm>
              <a:off x="5320319" y="3828777"/>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Inbound Sales</a:t>
              </a:r>
              <a:endParaRPr sz="1000">
                <a:solidFill>
                  <a:srgbClr val="1D1D1B"/>
                </a:solidFill>
                <a:latin typeface="Fira Sans SemiBold"/>
                <a:ea typeface="Fira Sans SemiBold"/>
                <a:cs typeface="Fira Sans SemiBold"/>
                <a:sym typeface="Fira Sans SemiBold"/>
              </a:endParaRPr>
            </a:p>
          </p:txBody>
        </p:sp>
        <p:sp>
          <p:nvSpPr>
            <p:cNvPr id="258" name="Google Shape;258;p14"/>
            <p:cNvSpPr txBox="1"/>
            <p:nvPr/>
          </p:nvSpPr>
          <p:spPr>
            <a:xfrm>
              <a:off x="5320319" y="4094559"/>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Lead generation</a:t>
              </a:r>
              <a:endParaRPr sz="1000">
                <a:solidFill>
                  <a:srgbClr val="1D1D1B"/>
                </a:solidFill>
                <a:latin typeface="Fira Sans SemiBold"/>
                <a:ea typeface="Fira Sans SemiBold"/>
                <a:cs typeface="Fira Sans SemiBold"/>
                <a:sym typeface="Fira Sans SemiBold"/>
              </a:endParaRPr>
            </a:p>
          </p:txBody>
        </p:sp>
        <p:sp>
          <p:nvSpPr>
            <p:cNvPr id="259" name="Google Shape;259;p14"/>
            <p:cNvSpPr txBox="1"/>
            <p:nvPr/>
          </p:nvSpPr>
          <p:spPr>
            <a:xfrm>
              <a:off x="5320319" y="4360341"/>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Account Management</a:t>
              </a:r>
              <a:endParaRPr sz="1000">
                <a:solidFill>
                  <a:srgbClr val="1D1D1B"/>
                </a:solidFill>
                <a:latin typeface="Fira Sans SemiBold"/>
                <a:ea typeface="Fira Sans SemiBold"/>
                <a:cs typeface="Fira Sans SemiBold"/>
                <a:sym typeface="Fira Sans SemiBold"/>
              </a:endParaRPr>
            </a:p>
          </p:txBody>
        </p:sp>
        <p:sp>
          <p:nvSpPr>
            <p:cNvPr id="260" name="Google Shape;260;p14"/>
            <p:cNvSpPr txBox="1"/>
            <p:nvPr/>
          </p:nvSpPr>
          <p:spPr>
            <a:xfrm>
              <a:off x="5320319" y="4626123"/>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Project Management</a:t>
              </a:r>
              <a:endParaRPr sz="1000">
                <a:solidFill>
                  <a:srgbClr val="1D1D1B"/>
                </a:solidFill>
                <a:latin typeface="Fira Sans SemiBold"/>
                <a:ea typeface="Fira Sans SemiBold"/>
                <a:cs typeface="Fira Sans SemiBold"/>
                <a:sym typeface="Fira Sans SemiBold"/>
              </a:endParaRPr>
            </a:p>
          </p:txBody>
        </p:sp>
        <p:sp>
          <p:nvSpPr>
            <p:cNvPr id="261" name="Google Shape;261;p14"/>
            <p:cNvSpPr txBox="1"/>
            <p:nvPr/>
          </p:nvSpPr>
          <p:spPr>
            <a:xfrm>
              <a:off x="5320319" y="4891905"/>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Client Relation</a:t>
              </a:r>
              <a:endParaRPr sz="1000">
                <a:solidFill>
                  <a:srgbClr val="1D1D1B"/>
                </a:solidFill>
                <a:latin typeface="Fira Sans SemiBold"/>
                <a:ea typeface="Fira Sans SemiBold"/>
                <a:cs typeface="Fira Sans SemiBold"/>
                <a:sym typeface="Fira Sans SemiBold"/>
              </a:endParaRPr>
            </a:p>
          </p:txBody>
        </p:sp>
        <p:sp>
          <p:nvSpPr>
            <p:cNvPr id="262" name="Google Shape;262;p14"/>
            <p:cNvSpPr txBox="1"/>
            <p:nvPr/>
          </p:nvSpPr>
          <p:spPr>
            <a:xfrm>
              <a:off x="5320319" y="5157687"/>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Business Analytics</a:t>
              </a:r>
              <a:endParaRPr sz="1000">
                <a:solidFill>
                  <a:srgbClr val="1D1D1B"/>
                </a:solidFill>
                <a:latin typeface="Fira Sans SemiBold"/>
                <a:ea typeface="Fira Sans SemiBold"/>
                <a:cs typeface="Fira Sans SemiBold"/>
                <a:sym typeface="Fira Sans SemiBold"/>
              </a:endParaRPr>
            </a:p>
          </p:txBody>
        </p:sp>
        <p:sp>
          <p:nvSpPr>
            <p:cNvPr id="263" name="Google Shape;263;p14"/>
            <p:cNvSpPr txBox="1"/>
            <p:nvPr/>
          </p:nvSpPr>
          <p:spPr>
            <a:xfrm>
              <a:off x="5320319" y="5423469"/>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Customer Service</a:t>
              </a:r>
              <a:endParaRPr sz="1000">
                <a:solidFill>
                  <a:srgbClr val="1D1D1B"/>
                </a:solidFill>
                <a:latin typeface="Fira Sans SemiBold"/>
                <a:ea typeface="Fira Sans SemiBold"/>
                <a:cs typeface="Fira Sans SemiBold"/>
                <a:sym typeface="Fira Sans SemiBold"/>
              </a:endParaRPr>
            </a:p>
          </p:txBody>
        </p:sp>
        <p:sp>
          <p:nvSpPr>
            <p:cNvPr id="264" name="Google Shape;264;p14"/>
            <p:cNvSpPr txBox="1"/>
            <p:nvPr/>
          </p:nvSpPr>
          <p:spPr>
            <a:xfrm>
              <a:off x="5320319" y="5689251"/>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Goal Setting</a:t>
              </a:r>
              <a:endParaRPr sz="1000">
                <a:solidFill>
                  <a:srgbClr val="1D1D1B"/>
                </a:solidFill>
                <a:latin typeface="Fira Sans SemiBold"/>
                <a:ea typeface="Fira Sans SemiBold"/>
                <a:cs typeface="Fira Sans SemiBold"/>
                <a:sym typeface="Fira Sans SemiBold"/>
              </a:endParaRPr>
            </a:p>
          </p:txBody>
        </p:sp>
      </p:grpSp>
      <p:grpSp>
        <p:nvGrpSpPr>
          <p:cNvPr id="265" name="Google Shape;265;p14"/>
          <p:cNvGrpSpPr/>
          <p:nvPr/>
        </p:nvGrpSpPr>
        <p:grpSpPr>
          <a:xfrm>
            <a:off x="5320325" y="6572275"/>
            <a:ext cx="1887800" cy="332400"/>
            <a:chOff x="5320325" y="6496075"/>
            <a:chExt cx="1887800" cy="332400"/>
          </a:xfrm>
        </p:grpSpPr>
        <p:sp>
          <p:nvSpPr>
            <p:cNvPr id="266" name="Google Shape;266;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Microsoft Office</a:t>
              </a:r>
              <a:endParaRPr sz="1000">
                <a:solidFill>
                  <a:srgbClr val="1D1D1B"/>
                </a:solidFill>
                <a:latin typeface="Fira Sans"/>
                <a:ea typeface="Fira Sans"/>
                <a:cs typeface="Fira Sans"/>
                <a:sym typeface="Fira Sans"/>
              </a:endParaRPr>
            </a:p>
          </p:txBody>
        </p:sp>
        <p:sp>
          <p:nvSpPr>
            <p:cNvPr id="267" name="Google Shape;267;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71151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Excellent</a:t>
              </a:r>
              <a:endParaRPr sz="800">
                <a:solidFill>
                  <a:srgbClr val="1D1D1B"/>
                </a:solidFill>
                <a:latin typeface="Fira Sans"/>
                <a:ea typeface="Fira Sans"/>
                <a:cs typeface="Fira Sans"/>
                <a:sym typeface="Fira Sans"/>
              </a:endParaRPr>
            </a:p>
          </p:txBody>
        </p:sp>
      </p:grpSp>
      <p:grpSp>
        <p:nvGrpSpPr>
          <p:cNvPr id="273" name="Google Shape;273;p14"/>
          <p:cNvGrpSpPr/>
          <p:nvPr/>
        </p:nvGrpSpPr>
        <p:grpSpPr>
          <a:xfrm>
            <a:off x="5320325" y="7070905"/>
            <a:ext cx="1887800" cy="332400"/>
            <a:chOff x="5320325" y="6496075"/>
            <a:chExt cx="1887800" cy="332400"/>
          </a:xfrm>
        </p:grpSpPr>
        <p:sp>
          <p:nvSpPr>
            <p:cNvPr id="274" name="Google Shape;274;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SQL Language</a:t>
              </a:r>
              <a:endParaRPr sz="1000">
                <a:solidFill>
                  <a:srgbClr val="1D1D1B"/>
                </a:solidFill>
                <a:latin typeface="Fira Sans"/>
                <a:ea typeface="Fira Sans"/>
                <a:cs typeface="Fira Sans"/>
                <a:sym typeface="Fira Sans"/>
              </a:endParaRPr>
            </a:p>
          </p:txBody>
        </p:sp>
        <p:sp>
          <p:nvSpPr>
            <p:cNvPr id="275" name="Google Shape;275;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281" name="Google Shape;281;p14"/>
          <p:cNvGrpSpPr/>
          <p:nvPr/>
        </p:nvGrpSpPr>
        <p:grpSpPr>
          <a:xfrm>
            <a:off x="5320325" y="7569536"/>
            <a:ext cx="1887800" cy="332400"/>
            <a:chOff x="5320325" y="6496075"/>
            <a:chExt cx="1887800" cy="332400"/>
          </a:xfrm>
        </p:grpSpPr>
        <p:sp>
          <p:nvSpPr>
            <p:cNvPr id="282" name="Google Shape;282;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CRM Software</a:t>
              </a:r>
              <a:endParaRPr sz="1000">
                <a:solidFill>
                  <a:srgbClr val="1D1D1B"/>
                </a:solidFill>
                <a:latin typeface="Fira Sans"/>
                <a:ea typeface="Fira Sans"/>
                <a:cs typeface="Fira Sans"/>
                <a:sym typeface="Fira Sans"/>
              </a:endParaRPr>
            </a:p>
          </p:txBody>
        </p:sp>
        <p:sp>
          <p:nvSpPr>
            <p:cNvPr id="283" name="Google Shape;283;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289" name="Google Shape;289;p14"/>
          <p:cNvGrpSpPr/>
          <p:nvPr/>
        </p:nvGrpSpPr>
        <p:grpSpPr>
          <a:xfrm>
            <a:off x="5320325" y="8530196"/>
            <a:ext cx="1887800" cy="332400"/>
            <a:chOff x="5320325" y="6496075"/>
            <a:chExt cx="1887800" cy="332400"/>
          </a:xfrm>
        </p:grpSpPr>
        <p:sp>
          <p:nvSpPr>
            <p:cNvPr id="290" name="Google Shape;290;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English</a:t>
              </a:r>
              <a:endParaRPr sz="1000">
                <a:solidFill>
                  <a:srgbClr val="1D1D1B"/>
                </a:solidFill>
                <a:latin typeface="Fira Sans"/>
                <a:ea typeface="Fira Sans"/>
                <a:cs typeface="Fira Sans"/>
                <a:sym typeface="Fira Sans"/>
              </a:endParaRPr>
            </a:p>
          </p:txBody>
        </p:sp>
        <p:sp>
          <p:nvSpPr>
            <p:cNvPr id="291" name="Google Shape;291;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Native</a:t>
              </a:r>
              <a:endParaRPr sz="800">
                <a:solidFill>
                  <a:srgbClr val="1D1D1B"/>
                </a:solidFill>
                <a:latin typeface="Fira Sans"/>
                <a:ea typeface="Fira Sans"/>
                <a:cs typeface="Fira Sans"/>
                <a:sym typeface="Fira Sans"/>
              </a:endParaRPr>
            </a:p>
          </p:txBody>
        </p:sp>
      </p:grpSp>
      <p:grpSp>
        <p:nvGrpSpPr>
          <p:cNvPr id="297" name="Google Shape;297;p14"/>
          <p:cNvGrpSpPr/>
          <p:nvPr/>
        </p:nvGrpSpPr>
        <p:grpSpPr>
          <a:xfrm>
            <a:off x="5320325" y="9037732"/>
            <a:ext cx="1887800" cy="332400"/>
            <a:chOff x="5320325" y="6496075"/>
            <a:chExt cx="1887800" cy="332400"/>
          </a:xfrm>
        </p:grpSpPr>
        <p:sp>
          <p:nvSpPr>
            <p:cNvPr id="298" name="Google Shape;298;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French</a:t>
              </a:r>
              <a:endParaRPr sz="1000">
                <a:solidFill>
                  <a:srgbClr val="1D1D1B"/>
                </a:solidFill>
                <a:latin typeface="Fira Sans"/>
                <a:ea typeface="Fira Sans"/>
                <a:cs typeface="Fira Sans"/>
                <a:sym typeface="Fira Sans"/>
              </a:endParaRPr>
            </a:p>
          </p:txBody>
        </p:sp>
        <p:sp>
          <p:nvSpPr>
            <p:cNvPr id="299" name="Google Shape;299;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305" name="Google Shape;305;p14"/>
          <p:cNvGrpSpPr/>
          <p:nvPr/>
        </p:nvGrpSpPr>
        <p:grpSpPr>
          <a:xfrm>
            <a:off x="5320325" y="9545268"/>
            <a:ext cx="1887800" cy="332389"/>
            <a:chOff x="5320325" y="6496075"/>
            <a:chExt cx="1887800" cy="332389"/>
          </a:xfrm>
        </p:grpSpPr>
        <p:sp>
          <p:nvSpPr>
            <p:cNvPr id="306" name="Google Shape;306;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Spanish</a:t>
              </a:r>
              <a:endParaRPr sz="1000">
                <a:solidFill>
                  <a:srgbClr val="1D1D1B"/>
                </a:solidFill>
                <a:latin typeface="Fira Sans"/>
                <a:ea typeface="Fira Sans"/>
                <a:cs typeface="Fira Sans"/>
                <a:sym typeface="Fira Sans"/>
              </a:endParaRPr>
            </a:p>
          </p:txBody>
        </p:sp>
        <p:sp>
          <p:nvSpPr>
            <p:cNvPr id="307" name="Google Shape;307;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txBox="1"/>
            <p:nvPr/>
          </p:nvSpPr>
          <p:spPr>
            <a:xfrm>
              <a:off x="6463401" y="6705464"/>
              <a:ext cx="7356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Intermediate</a:t>
              </a:r>
              <a:endParaRPr sz="800">
                <a:solidFill>
                  <a:srgbClr val="1D1D1B"/>
                </a:solidFill>
                <a:latin typeface="Fira Sans"/>
                <a:ea typeface="Fira Sans"/>
                <a:cs typeface="Fira Sans"/>
                <a:sym typeface="Fira Sans"/>
              </a:endParaRPr>
            </a:p>
          </p:txBody>
        </p:sp>
      </p:grpSp>
      <p:grpSp>
        <p:nvGrpSpPr>
          <p:cNvPr id="313" name="Google Shape;313;p14"/>
          <p:cNvGrpSpPr/>
          <p:nvPr/>
        </p:nvGrpSpPr>
        <p:grpSpPr>
          <a:xfrm>
            <a:off x="5320325" y="10052793"/>
            <a:ext cx="1887800" cy="332400"/>
            <a:chOff x="5320325" y="6496075"/>
            <a:chExt cx="1887800" cy="332400"/>
          </a:xfrm>
        </p:grpSpPr>
        <p:sp>
          <p:nvSpPr>
            <p:cNvPr id="314" name="Google Shape;314;p14"/>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Italian</a:t>
              </a:r>
              <a:endParaRPr sz="1000">
                <a:solidFill>
                  <a:srgbClr val="1D1D1B"/>
                </a:solidFill>
                <a:latin typeface="Fira Sans"/>
                <a:ea typeface="Fira Sans"/>
                <a:cs typeface="Fira Sans"/>
                <a:sym typeface="Fira Sans"/>
              </a:endParaRPr>
            </a:p>
          </p:txBody>
        </p:sp>
        <p:sp>
          <p:nvSpPr>
            <p:cNvPr id="315" name="Google Shape;315;p14"/>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Basic</a:t>
              </a:r>
              <a:endParaRPr sz="800">
                <a:solidFill>
                  <a:srgbClr val="1D1D1B"/>
                </a:solidFill>
                <a:latin typeface="Fira Sans"/>
                <a:ea typeface="Fira Sans"/>
                <a:cs typeface="Fira Sans"/>
                <a:sym typeface="Fira Sans"/>
              </a:endParaRPr>
            </a:p>
          </p:txBody>
        </p:sp>
      </p:grpSp>
      <p:sp>
        <p:nvSpPr>
          <p:cNvPr id="321" name="Google Shape;321;p14"/>
          <p:cNvSpPr txBox="1"/>
          <p:nvPr/>
        </p:nvSpPr>
        <p:spPr>
          <a:xfrm>
            <a:off x="739075" y="2924575"/>
            <a:ext cx="4184400" cy="3555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ru" sz="1000">
                <a:solidFill>
                  <a:srgbClr val="575756"/>
                </a:solidFill>
                <a:latin typeface="Fira Sans"/>
                <a:ea typeface="Fira Sans"/>
                <a:cs typeface="Fira Sans"/>
                <a:sym typeface="Fira Sans"/>
              </a:rPr>
              <a:t>Etiam massa lectus, molestie ac iaculis non, aliquet scelerisque eros. Aliquam ac lacus pulvinar, blandit libero venenatis, fermentum metus. Donec consequat, massa et convallis faucibus, dolor tellus fringilla est, nec pretium ipsum ligula at est. Etiam tempus interdum purus, </a:t>
            </a:r>
            <a:endParaRPr sz="1000">
              <a:solidFill>
                <a:srgbClr val="575756"/>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575756"/>
                </a:solidFill>
                <a:latin typeface="Fira Sans"/>
                <a:ea typeface="Fira Sans"/>
                <a:cs typeface="Fira Sans"/>
                <a:sym typeface="Fira Sans"/>
              </a:rPr>
              <a:t>imperdiet finibus turpis scelerisque ac.</a:t>
            </a:r>
            <a:endParaRPr sz="1000">
              <a:solidFill>
                <a:srgbClr val="575756"/>
              </a:solidFill>
              <a:latin typeface="Fira Sans"/>
              <a:ea typeface="Fira Sans"/>
              <a:cs typeface="Fira Sans"/>
              <a:sym typeface="Fira Sans"/>
            </a:endParaRPr>
          </a:p>
          <a:p>
            <a:pPr indent="0" lvl="0" marL="0" rtl="0" algn="l">
              <a:lnSpc>
                <a:spcPct val="130000"/>
              </a:lnSpc>
              <a:spcBef>
                <a:spcPts val="0"/>
              </a:spcBef>
              <a:spcAft>
                <a:spcPts val="0"/>
              </a:spcAft>
              <a:buNone/>
            </a:pPr>
            <a:r>
              <a:t/>
            </a:r>
            <a:endParaRPr sz="1000">
              <a:solidFill>
                <a:srgbClr val="575756"/>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575756"/>
                </a:solidFill>
                <a:latin typeface="Fira Sans"/>
                <a:ea typeface="Fira Sans"/>
                <a:cs typeface="Fira Sans"/>
                <a:sym typeface="Fira Sans"/>
              </a:rPr>
              <a:t>Pellentesque habitant morbi tristique senectus et netus et malesuada fames ac turpis egestas. Proin sodales eget arcu ac facilisis. In et metus eget nunc convallis maximus sit amet eget nunc. Class aptent taciti sociosqu ad litora torquent per conubia nostra, per inceptos himenaeos.</a:t>
            </a:r>
            <a:endParaRPr sz="1000">
              <a:solidFill>
                <a:srgbClr val="575756"/>
              </a:solidFill>
              <a:latin typeface="Fira Sans"/>
              <a:ea typeface="Fira Sans"/>
              <a:cs typeface="Fira Sans"/>
              <a:sym typeface="Fira Sans"/>
            </a:endParaRPr>
          </a:p>
          <a:p>
            <a:pPr indent="0" lvl="0" marL="0" rtl="0" algn="l">
              <a:lnSpc>
                <a:spcPct val="130000"/>
              </a:lnSpc>
              <a:spcBef>
                <a:spcPts val="0"/>
              </a:spcBef>
              <a:spcAft>
                <a:spcPts val="0"/>
              </a:spcAft>
              <a:buNone/>
            </a:pPr>
            <a:r>
              <a:t/>
            </a:r>
            <a:endParaRPr sz="1000">
              <a:solidFill>
                <a:srgbClr val="575756"/>
              </a:solidFill>
              <a:latin typeface="Fira Sans"/>
              <a:ea typeface="Fira Sans"/>
              <a:cs typeface="Fira Sans"/>
              <a:sym typeface="Fira Sans"/>
            </a:endParaRPr>
          </a:p>
          <a:p>
            <a:pPr indent="0" lvl="0" marL="0" rtl="0" algn="l">
              <a:lnSpc>
                <a:spcPct val="130000"/>
              </a:lnSpc>
              <a:spcBef>
                <a:spcPts val="0"/>
              </a:spcBef>
              <a:spcAft>
                <a:spcPts val="0"/>
              </a:spcAft>
              <a:buNone/>
            </a:pPr>
            <a:r>
              <a:rPr lang="ru" sz="1000">
                <a:solidFill>
                  <a:srgbClr val="575756"/>
                </a:solidFill>
                <a:latin typeface="Fira Sans"/>
                <a:ea typeface="Fira Sans"/>
                <a:cs typeface="Fira Sans"/>
                <a:sym typeface="Fira Sans"/>
              </a:rPr>
              <a:t>Maecenas interdum purus eleifend, ullamcorper nisi ut, vestibulum nisi. Nam tincidunt nunc sed dapibus sodales. Nunc id velit arcu. Vivamus tellus est, tristique ut sem vel, semper vehicula orci. Integer consectetur auctor metus, maximus suscipit lacus ultrices ut. Suspendisse efficitur consequat tortor, tempus aliquam mauris egestas et. Nunc sodales aliquet lectus non convallis.</a:t>
            </a:r>
            <a:endParaRPr sz="1000">
              <a:solidFill>
                <a:srgbClr val="575756"/>
              </a:solidFill>
              <a:latin typeface="Fira Sans"/>
              <a:ea typeface="Fira Sans"/>
              <a:cs typeface="Fira Sans"/>
              <a:sym typeface="Fira Sans"/>
            </a:endParaRPr>
          </a:p>
          <a:p>
            <a:pPr indent="0" lvl="0" marL="0" rtl="0" algn="l">
              <a:lnSpc>
                <a:spcPct val="130000"/>
              </a:lnSpc>
              <a:spcBef>
                <a:spcPts val="0"/>
              </a:spcBef>
              <a:spcAft>
                <a:spcPts val="0"/>
              </a:spcAft>
              <a:buNone/>
            </a:pPr>
            <a:r>
              <a:t/>
            </a:r>
            <a:endParaRPr sz="1000">
              <a:solidFill>
                <a:srgbClr val="575756"/>
              </a:solidFill>
              <a:latin typeface="Fira Sans"/>
              <a:ea typeface="Fira Sans"/>
              <a:cs typeface="Fira Sans"/>
              <a:sym typeface="Fira Sans"/>
            </a:endParaRPr>
          </a:p>
        </p:txBody>
      </p:sp>
      <p:sp>
        <p:nvSpPr>
          <p:cNvPr id="322" name="Google Shape;322;p14"/>
          <p:cNvSpPr txBox="1"/>
          <p:nvPr/>
        </p:nvSpPr>
        <p:spPr>
          <a:xfrm>
            <a:off x="739073" y="6299349"/>
            <a:ext cx="31047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Thank you for your consideration.</a:t>
            </a:r>
            <a:endParaRPr sz="1200">
              <a:solidFill>
                <a:srgbClr val="1D1D1B"/>
              </a:solidFill>
              <a:latin typeface="Fira Sans SemiBold"/>
              <a:ea typeface="Fira Sans SemiBold"/>
              <a:cs typeface="Fira Sans SemiBold"/>
              <a:sym typeface="Fira Sans SemiBold"/>
            </a:endParaRPr>
          </a:p>
        </p:txBody>
      </p:sp>
      <p:sp>
        <p:nvSpPr>
          <p:cNvPr id="323" name="Google Shape;323;p14"/>
          <p:cNvSpPr txBox="1"/>
          <p:nvPr/>
        </p:nvSpPr>
        <p:spPr>
          <a:xfrm>
            <a:off x="739073" y="6712374"/>
            <a:ext cx="31047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Yours Sincerely,</a:t>
            </a:r>
            <a:endParaRPr sz="1000">
              <a:solidFill>
                <a:srgbClr val="1D1D1B"/>
              </a:solidFill>
              <a:latin typeface="Fira Sans"/>
              <a:ea typeface="Fira Sans"/>
              <a:cs typeface="Fira Sans"/>
              <a:sym typeface="Fira Sans"/>
            </a:endParaRPr>
          </a:p>
        </p:txBody>
      </p:sp>
      <p:grpSp>
        <p:nvGrpSpPr>
          <p:cNvPr id="324" name="Google Shape;324;p14"/>
          <p:cNvGrpSpPr/>
          <p:nvPr/>
        </p:nvGrpSpPr>
        <p:grpSpPr>
          <a:xfrm>
            <a:off x="456859" y="6992366"/>
            <a:ext cx="3386914" cy="585000"/>
            <a:chOff x="456859" y="6992366"/>
            <a:chExt cx="3386914" cy="585000"/>
          </a:xfrm>
        </p:grpSpPr>
        <p:sp>
          <p:nvSpPr>
            <p:cNvPr id="325" name="Google Shape;325;p14"/>
            <p:cNvSpPr/>
            <p:nvPr/>
          </p:nvSpPr>
          <p:spPr>
            <a:xfrm>
              <a:off x="456859" y="7250816"/>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txBox="1"/>
            <p:nvPr/>
          </p:nvSpPr>
          <p:spPr>
            <a:xfrm>
              <a:off x="739073" y="6992366"/>
              <a:ext cx="3104700" cy="585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3800">
                  <a:solidFill>
                    <a:srgbClr val="1D1D1B"/>
                  </a:solidFill>
                  <a:latin typeface="Herr Von Muellerhoff"/>
                  <a:ea typeface="Herr Von Muellerhoff"/>
                  <a:cs typeface="Herr Von Muellerhoff"/>
                  <a:sym typeface="Herr Von Muellerhoff"/>
                </a:rPr>
                <a:t>ElmoreKlein</a:t>
              </a:r>
              <a:endParaRPr sz="3800">
                <a:solidFill>
                  <a:srgbClr val="1D1D1B"/>
                </a:solidFill>
                <a:latin typeface="Herr Von Muellerhoff"/>
                <a:ea typeface="Herr Von Muellerhoff"/>
                <a:cs typeface="Herr Von Muellerhoff"/>
                <a:sym typeface="Herr Von Muellerhoff"/>
              </a:endParaRPr>
            </a:p>
          </p:txBody>
        </p:sp>
      </p:grpSp>
      <p:grpSp>
        <p:nvGrpSpPr>
          <p:cNvPr id="327" name="Google Shape;327;p14"/>
          <p:cNvGrpSpPr/>
          <p:nvPr/>
        </p:nvGrpSpPr>
        <p:grpSpPr>
          <a:xfrm>
            <a:off x="362084" y="1335650"/>
            <a:ext cx="257700" cy="257700"/>
            <a:chOff x="362084" y="1335650"/>
            <a:chExt cx="257700" cy="257700"/>
          </a:xfrm>
        </p:grpSpPr>
        <p:sp>
          <p:nvSpPr>
            <p:cNvPr id="328" name="Google Shape;328;p14"/>
            <p:cNvSpPr/>
            <p:nvPr/>
          </p:nvSpPr>
          <p:spPr>
            <a:xfrm>
              <a:off x="362084" y="13356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14"/>
            <p:cNvPicPr preferRelativeResize="0"/>
            <p:nvPr/>
          </p:nvPicPr>
          <p:blipFill>
            <a:blip r:embed="rId9">
              <a:alphaModFix/>
            </a:blip>
            <a:stretch>
              <a:fillRect/>
            </a:stretch>
          </p:blipFill>
          <p:spPr>
            <a:xfrm>
              <a:off x="420475" y="1411250"/>
              <a:ext cx="142850" cy="1065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15"/>
          <p:cNvGrpSpPr/>
          <p:nvPr/>
        </p:nvGrpSpPr>
        <p:grpSpPr>
          <a:xfrm>
            <a:off x="5310000" y="8105457"/>
            <a:ext cx="2202496" cy="257700"/>
            <a:chOff x="5310000" y="6150223"/>
            <a:chExt cx="2202496" cy="257700"/>
          </a:xfrm>
        </p:grpSpPr>
        <p:sp>
          <p:nvSpPr>
            <p:cNvPr id="335" name="Google Shape;335;p15"/>
            <p:cNvSpPr txBox="1"/>
            <p:nvPr/>
          </p:nvSpPr>
          <p:spPr>
            <a:xfrm>
              <a:off x="5686996" y="6165573"/>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Languages</a:t>
              </a:r>
              <a:endParaRPr>
                <a:solidFill>
                  <a:srgbClr val="1D1D1B"/>
                </a:solidFill>
                <a:latin typeface="Josefin Sans SemiBold"/>
                <a:ea typeface="Josefin Sans SemiBold"/>
                <a:cs typeface="Josefin Sans SemiBold"/>
                <a:sym typeface="Josefin Sans SemiBold"/>
              </a:endParaRPr>
            </a:p>
          </p:txBody>
        </p:sp>
        <p:sp>
          <p:nvSpPr>
            <p:cNvPr id="336" name="Google Shape;336;p15"/>
            <p:cNvSpPr/>
            <p:nvPr/>
          </p:nvSpPr>
          <p:spPr>
            <a:xfrm>
              <a:off x="5310000" y="6150223"/>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7" name="Google Shape;337;p15"/>
          <p:cNvPicPr preferRelativeResize="0"/>
          <p:nvPr/>
        </p:nvPicPr>
        <p:blipFill rotWithShape="1">
          <a:blip r:embed="rId3">
            <a:alphaModFix/>
          </a:blip>
          <a:srcRect b="36551" l="2197" r="7744" t="3410"/>
          <a:stretch/>
        </p:blipFill>
        <p:spPr>
          <a:xfrm flipH="1">
            <a:off x="360000" y="360000"/>
            <a:ext cx="818100" cy="818100"/>
          </a:xfrm>
          <a:prstGeom prst="teardrop">
            <a:avLst>
              <a:gd fmla="val 100000" name="adj"/>
            </a:avLst>
          </a:prstGeom>
          <a:noFill/>
          <a:ln>
            <a:noFill/>
          </a:ln>
        </p:spPr>
      </p:pic>
      <p:grpSp>
        <p:nvGrpSpPr>
          <p:cNvPr id="338" name="Google Shape;338;p15"/>
          <p:cNvGrpSpPr/>
          <p:nvPr/>
        </p:nvGrpSpPr>
        <p:grpSpPr>
          <a:xfrm>
            <a:off x="1268625" y="273153"/>
            <a:ext cx="3144089" cy="781187"/>
            <a:chOff x="1268625" y="273153"/>
            <a:chExt cx="3144089" cy="781187"/>
          </a:xfrm>
        </p:grpSpPr>
        <p:sp>
          <p:nvSpPr>
            <p:cNvPr id="339" name="Google Shape;339;p15"/>
            <p:cNvSpPr txBox="1"/>
            <p:nvPr/>
          </p:nvSpPr>
          <p:spPr>
            <a:xfrm>
              <a:off x="1268625" y="273153"/>
              <a:ext cx="3104700" cy="585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3800">
                  <a:solidFill>
                    <a:srgbClr val="1D1D1B"/>
                  </a:solidFill>
                  <a:latin typeface="Josefin Sans SemiBold"/>
                  <a:ea typeface="Josefin Sans SemiBold"/>
                  <a:cs typeface="Josefin Sans SemiBold"/>
                  <a:sym typeface="Josefin Sans SemiBold"/>
                </a:rPr>
                <a:t>Elmore Klein</a:t>
              </a:r>
              <a:endParaRPr sz="3800">
                <a:solidFill>
                  <a:srgbClr val="1D1D1B"/>
                </a:solidFill>
                <a:latin typeface="Josefin Sans SemiBold"/>
                <a:ea typeface="Josefin Sans SemiBold"/>
                <a:cs typeface="Josefin Sans SemiBold"/>
                <a:sym typeface="Josefin Sans SemiBold"/>
              </a:endParaRPr>
            </a:p>
          </p:txBody>
        </p:sp>
        <p:sp>
          <p:nvSpPr>
            <p:cNvPr id="340" name="Google Shape;340;p15"/>
            <p:cNvSpPr txBox="1"/>
            <p:nvPr/>
          </p:nvSpPr>
          <p:spPr>
            <a:xfrm>
              <a:off x="1308014" y="838940"/>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Sales Manager</a:t>
              </a:r>
              <a:endParaRPr>
                <a:solidFill>
                  <a:srgbClr val="1D1D1B"/>
                </a:solidFill>
                <a:latin typeface="Josefin Sans SemiBold"/>
                <a:ea typeface="Josefin Sans SemiBold"/>
                <a:cs typeface="Josefin Sans SemiBold"/>
                <a:sym typeface="Josefin Sans SemiBold"/>
              </a:endParaRPr>
            </a:p>
          </p:txBody>
        </p:sp>
      </p:grpSp>
      <p:sp>
        <p:nvSpPr>
          <p:cNvPr id="341" name="Google Shape;341;p15"/>
          <p:cNvSpPr txBox="1"/>
          <p:nvPr/>
        </p:nvSpPr>
        <p:spPr>
          <a:xfrm>
            <a:off x="739073" y="1351008"/>
            <a:ext cx="3104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References</a:t>
            </a:r>
            <a:endParaRPr>
              <a:solidFill>
                <a:srgbClr val="1D1D1B"/>
              </a:solidFill>
              <a:latin typeface="Josefin Sans SemiBold"/>
              <a:ea typeface="Josefin Sans SemiBold"/>
              <a:cs typeface="Josefin Sans SemiBold"/>
              <a:sym typeface="Josefin Sans SemiBold"/>
            </a:endParaRPr>
          </a:p>
        </p:txBody>
      </p:sp>
      <p:grpSp>
        <p:nvGrpSpPr>
          <p:cNvPr id="342" name="Google Shape;342;p15"/>
          <p:cNvGrpSpPr/>
          <p:nvPr/>
        </p:nvGrpSpPr>
        <p:grpSpPr>
          <a:xfrm>
            <a:off x="5310000" y="6150223"/>
            <a:ext cx="2202496" cy="257700"/>
            <a:chOff x="5310000" y="6150223"/>
            <a:chExt cx="2202496" cy="257700"/>
          </a:xfrm>
        </p:grpSpPr>
        <p:sp>
          <p:nvSpPr>
            <p:cNvPr id="343" name="Google Shape;343;p15"/>
            <p:cNvSpPr txBox="1"/>
            <p:nvPr/>
          </p:nvSpPr>
          <p:spPr>
            <a:xfrm>
              <a:off x="5686996" y="6165573"/>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Skills</a:t>
              </a:r>
              <a:endParaRPr>
                <a:solidFill>
                  <a:srgbClr val="1D1D1B"/>
                </a:solidFill>
                <a:latin typeface="Josefin Sans SemiBold"/>
                <a:ea typeface="Josefin Sans SemiBold"/>
                <a:cs typeface="Josefin Sans SemiBold"/>
                <a:sym typeface="Josefin Sans SemiBold"/>
              </a:endParaRPr>
            </a:p>
          </p:txBody>
        </p:sp>
        <p:sp>
          <p:nvSpPr>
            <p:cNvPr id="344" name="Google Shape;344;p15"/>
            <p:cNvSpPr/>
            <p:nvPr/>
          </p:nvSpPr>
          <p:spPr>
            <a:xfrm>
              <a:off x="5310000" y="6150223"/>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15"/>
            <p:cNvPicPr preferRelativeResize="0"/>
            <p:nvPr/>
          </p:nvPicPr>
          <p:blipFill>
            <a:blip r:embed="rId4">
              <a:alphaModFix/>
            </a:blip>
            <a:stretch>
              <a:fillRect/>
            </a:stretch>
          </p:blipFill>
          <p:spPr>
            <a:xfrm>
              <a:off x="5358625" y="6211686"/>
              <a:ext cx="160450" cy="134772"/>
            </a:xfrm>
            <a:prstGeom prst="rect">
              <a:avLst/>
            </a:prstGeom>
            <a:noFill/>
            <a:ln>
              <a:noFill/>
            </a:ln>
          </p:spPr>
        </p:pic>
      </p:grpSp>
      <p:pic>
        <p:nvPicPr>
          <p:cNvPr id="346" name="Google Shape;346;p15"/>
          <p:cNvPicPr preferRelativeResize="0"/>
          <p:nvPr/>
        </p:nvPicPr>
        <p:blipFill>
          <a:blip r:embed="rId5">
            <a:alphaModFix/>
          </a:blip>
          <a:stretch>
            <a:fillRect/>
          </a:stretch>
        </p:blipFill>
        <p:spPr>
          <a:xfrm>
            <a:off x="5355625" y="8150378"/>
            <a:ext cx="175380" cy="184800"/>
          </a:xfrm>
          <a:prstGeom prst="rect">
            <a:avLst/>
          </a:prstGeom>
          <a:noFill/>
          <a:ln>
            <a:noFill/>
          </a:ln>
        </p:spPr>
      </p:pic>
      <p:cxnSp>
        <p:nvCxnSpPr>
          <p:cNvPr id="347" name="Google Shape;347;p15"/>
          <p:cNvCxnSpPr/>
          <p:nvPr/>
        </p:nvCxnSpPr>
        <p:spPr>
          <a:xfrm>
            <a:off x="5095818" y="372400"/>
            <a:ext cx="0" cy="9969000"/>
          </a:xfrm>
          <a:prstGeom prst="straightConnector1">
            <a:avLst/>
          </a:prstGeom>
          <a:noFill/>
          <a:ln cap="flat" cmpd="sng" w="19050">
            <a:solidFill>
              <a:srgbClr val="EDEDED"/>
            </a:solidFill>
            <a:prstDash val="solid"/>
            <a:round/>
            <a:headEnd len="med" w="med" type="none"/>
            <a:tailEnd len="med" w="med" type="none"/>
          </a:ln>
        </p:spPr>
      </p:cxnSp>
      <p:grpSp>
        <p:nvGrpSpPr>
          <p:cNvPr id="348" name="Google Shape;348;p15"/>
          <p:cNvGrpSpPr/>
          <p:nvPr/>
        </p:nvGrpSpPr>
        <p:grpSpPr>
          <a:xfrm>
            <a:off x="5310000" y="408975"/>
            <a:ext cx="2202496" cy="2591768"/>
            <a:chOff x="5310000" y="408975"/>
            <a:chExt cx="2202496" cy="2591768"/>
          </a:xfrm>
        </p:grpSpPr>
        <p:pic>
          <p:nvPicPr>
            <p:cNvPr id="349" name="Google Shape;349;p15"/>
            <p:cNvPicPr preferRelativeResize="0"/>
            <p:nvPr/>
          </p:nvPicPr>
          <p:blipFill>
            <a:blip r:embed="rId6">
              <a:alphaModFix/>
            </a:blip>
            <a:stretch>
              <a:fillRect/>
            </a:stretch>
          </p:blipFill>
          <p:spPr>
            <a:xfrm>
              <a:off x="5367400" y="457589"/>
              <a:ext cx="160450" cy="160450"/>
            </a:xfrm>
            <a:prstGeom prst="rect">
              <a:avLst/>
            </a:prstGeom>
            <a:noFill/>
            <a:ln>
              <a:noFill/>
            </a:ln>
          </p:spPr>
        </p:pic>
        <p:sp>
          <p:nvSpPr>
            <p:cNvPr id="350" name="Google Shape;350;p15"/>
            <p:cNvSpPr txBox="1"/>
            <p:nvPr/>
          </p:nvSpPr>
          <p:spPr>
            <a:xfrm>
              <a:off x="5686996" y="424325"/>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Personal Info</a:t>
              </a:r>
              <a:endParaRPr>
                <a:solidFill>
                  <a:srgbClr val="1D1D1B"/>
                </a:solidFill>
                <a:latin typeface="Josefin Sans SemiBold"/>
                <a:ea typeface="Josefin Sans SemiBold"/>
                <a:cs typeface="Josefin Sans SemiBold"/>
                <a:sym typeface="Josefin Sans SemiBold"/>
              </a:endParaRPr>
            </a:p>
          </p:txBody>
        </p:sp>
        <p:grpSp>
          <p:nvGrpSpPr>
            <p:cNvPr id="351" name="Google Shape;351;p15"/>
            <p:cNvGrpSpPr/>
            <p:nvPr/>
          </p:nvGrpSpPr>
          <p:grpSpPr>
            <a:xfrm>
              <a:off x="5310000" y="408975"/>
              <a:ext cx="257700" cy="257700"/>
              <a:chOff x="931025" y="1335650"/>
              <a:chExt cx="257700" cy="257700"/>
            </a:xfrm>
          </p:grpSpPr>
          <p:sp>
            <p:nvSpPr>
              <p:cNvPr id="352" name="Google Shape;352;p15"/>
              <p:cNvSpPr/>
              <p:nvPr/>
            </p:nvSpPr>
            <p:spPr>
              <a:xfrm>
                <a:off x="931025" y="13356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15"/>
              <p:cNvPicPr preferRelativeResize="0"/>
              <p:nvPr/>
            </p:nvPicPr>
            <p:blipFill>
              <a:blip r:embed="rId7">
                <a:alphaModFix/>
              </a:blip>
              <a:stretch>
                <a:fillRect/>
              </a:stretch>
            </p:blipFill>
            <p:spPr>
              <a:xfrm>
                <a:off x="977295" y="1380388"/>
                <a:ext cx="186645" cy="153900"/>
              </a:xfrm>
              <a:prstGeom prst="rect">
                <a:avLst/>
              </a:prstGeom>
              <a:noFill/>
              <a:ln>
                <a:noFill/>
              </a:ln>
            </p:spPr>
          </p:pic>
        </p:grpSp>
        <p:grpSp>
          <p:nvGrpSpPr>
            <p:cNvPr id="354" name="Google Shape;354;p15"/>
            <p:cNvGrpSpPr/>
            <p:nvPr/>
          </p:nvGrpSpPr>
          <p:grpSpPr>
            <a:xfrm>
              <a:off x="5320319" y="772668"/>
              <a:ext cx="1825500" cy="531423"/>
              <a:chOff x="5320319" y="772668"/>
              <a:chExt cx="1825500" cy="531423"/>
            </a:xfrm>
          </p:grpSpPr>
          <p:sp>
            <p:nvSpPr>
              <p:cNvPr id="355" name="Google Shape;355;p15"/>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Address</a:t>
                </a:r>
                <a:endParaRPr sz="1000">
                  <a:solidFill>
                    <a:srgbClr val="1D1D1B"/>
                  </a:solidFill>
                  <a:latin typeface="Fira Sans SemiBold"/>
                  <a:ea typeface="Fira Sans SemiBold"/>
                  <a:cs typeface="Fira Sans SemiBold"/>
                  <a:sym typeface="Fira Sans SemiBold"/>
                </a:endParaRPr>
              </a:p>
            </p:txBody>
          </p:sp>
          <p:sp>
            <p:nvSpPr>
              <p:cNvPr id="356" name="Google Shape;356;p15"/>
              <p:cNvSpPr txBox="1"/>
              <p:nvPr/>
            </p:nvSpPr>
            <p:spPr>
              <a:xfrm>
                <a:off x="5320319" y="973192"/>
                <a:ext cx="1825500" cy="330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212 Enos Spurs Apt. 281</a:t>
                </a:r>
                <a:endParaRPr sz="1000">
                  <a:solidFill>
                    <a:srgbClr val="1D1D1B"/>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Sporerburgh, 55118</a:t>
                </a:r>
                <a:endParaRPr sz="1000">
                  <a:solidFill>
                    <a:srgbClr val="1D1D1B"/>
                  </a:solidFill>
                  <a:latin typeface="Fira Sans"/>
                  <a:ea typeface="Fira Sans"/>
                  <a:cs typeface="Fira Sans"/>
                  <a:sym typeface="Fira Sans"/>
                </a:endParaRPr>
              </a:p>
            </p:txBody>
          </p:sp>
        </p:grpSp>
        <p:grpSp>
          <p:nvGrpSpPr>
            <p:cNvPr id="357" name="Google Shape;357;p15"/>
            <p:cNvGrpSpPr/>
            <p:nvPr/>
          </p:nvGrpSpPr>
          <p:grpSpPr>
            <a:xfrm>
              <a:off x="5320319" y="1381447"/>
              <a:ext cx="1825500" cy="354423"/>
              <a:chOff x="5320319" y="772668"/>
              <a:chExt cx="1825500" cy="354423"/>
            </a:xfrm>
          </p:grpSpPr>
          <p:sp>
            <p:nvSpPr>
              <p:cNvPr id="358" name="Google Shape;358;p15"/>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Phone</a:t>
                </a:r>
                <a:endParaRPr sz="1000">
                  <a:solidFill>
                    <a:srgbClr val="1D1D1B"/>
                  </a:solidFill>
                  <a:latin typeface="Fira Sans SemiBold"/>
                  <a:ea typeface="Fira Sans SemiBold"/>
                  <a:cs typeface="Fira Sans SemiBold"/>
                  <a:sym typeface="Fira Sans SemiBold"/>
                </a:endParaRPr>
              </a:p>
            </p:txBody>
          </p:sp>
          <p:sp>
            <p:nvSpPr>
              <p:cNvPr id="359" name="Google Shape;359;p15"/>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(012) 345-6789</a:t>
                </a:r>
                <a:endParaRPr sz="1000">
                  <a:solidFill>
                    <a:srgbClr val="1D1D1B"/>
                  </a:solidFill>
                  <a:latin typeface="Fira Sans"/>
                  <a:ea typeface="Fira Sans"/>
                  <a:cs typeface="Fira Sans"/>
                  <a:sym typeface="Fira Sans"/>
                </a:endParaRPr>
              </a:p>
            </p:txBody>
          </p:sp>
        </p:grpSp>
        <p:grpSp>
          <p:nvGrpSpPr>
            <p:cNvPr id="360" name="Google Shape;360;p15"/>
            <p:cNvGrpSpPr/>
            <p:nvPr/>
          </p:nvGrpSpPr>
          <p:grpSpPr>
            <a:xfrm>
              <a:off x="5320319" y="1797995"/>
              <a:ext cx="1825500" cy="354423"/>
              <a:chOff x="5320319" y="772668"/>
              <a:chExt cx="1825500" cy="354423"/>
            </a:xfrm>
          </p:grpSpPr>
          <p:sp>
            <p:nvSpPr>
              <p:cNvPr id="361" name="Google Shape;361;p15"/>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E-mail</a:t>
                </a:r>
                <a:endParaRPr sz="1000">
                  <a:solidFill>
                    <a:srgbClr val="1D1D1B"/>
                  </a:solidFill>
                  <a:latin typeface="Fira Sans SemiBold"/>
                  <a:ea typeface="Fira Sans SemiBold"/>
                  <a:cs typeface="Fira Sans SemiBold"/>
                  <a:sym typeface="Fira Sans SemiBold"/>
                </a:endParaRPr>
              </a:p>
            </p:txBody>
          </p:sp>
          <p:sp>
            <p:nvSpPr>
              <p:cNvPr id="362" name="Google Shape;362;p15"/>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Klein@mail.com</a:t>
                </a:r>
                <a:endParaRPr sz="1000">
                  <a:solidFill>
                    <a:srgbClr val="1D1D1B"/>
                  </a:solidFill>
                  <a:latin typeface="Fira Sans"/>
                  <a:ea typeface="Fira Sans"/>
                  <a:cs typeface="Fira Sans"/>
                  <a:sym typeface="Fira Sans"/>
                </a:endParaRPr>
              </a:p>
            </p:txBody>
          </p:sp>
        </p:grpSp>
        <p:grpSp>
          <p:nvGrpSpPr>
            <p:cNvPr id="363" name="Google Shape;363;p15"/>
            <p:cNvGrpSpPr/>
            <p:nvPr/>
          </p:nvGrpSpPr>
          <p:grpSpPr>
            <a:xfrm>
              <a:off x="5320319" y="2229772"/>
              <a:ext cx="1825500" cy="354423"/>
              <a:chOff x="5320319" y="772668"/>
              <a:chExt cx="1825500" cy="354423"/>
            </a:xfrm>
          </p:grpSpPr>
          <p:sp>
            <p:nvSpPr>
              <p:cNvPr id="364" name="Google Shape;364;p15"/>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Website</a:t>
                </a:r>
                <a:endParaRPr sz="1000">
                  <a:solidFill>
                    <a:srgbClr val="1D1D1B"/>
                  </a:solidFill>
                  <a:latin typeface="Fira Sans SemiBold"/>
                  <a:ea typeface="Fira Sans SemiBold"/>
                  <a:cs typeface="Fira Sans SemiBold"/>
                  <a:sym typeface="Fira Sans SemiBold"/>
                </a:endParaRPr>
              </a:p>
            </p:txBody>
          </p:sp>
          <p:sp>
            <p:nvSpPr>
              <p:cNvPr id="365" name="Google Shape;365;p15"/>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kleinwork.com</a:t>
                </a:r>
                <a:endParaRPr sz="1000">
                  <a:solidFill>
                    <a:srgbClr val="1D1D1B"/>
                  </a:solidFill>
                  <a:latin typeface="Fira Sans"/>
                  <a:ea typeface="Fira Sans"/>
                  <a:cs typeface="Fira Sans"/>
                  <a:sym typeface="Fira Sans"/>
                </a:endParaRPr>
              </a:p>
            </p:txBody>
          </p:sp>
        </p:grpSp>
        <p:grpSp>
          <p:nvGrpSpPr>
            <p:cNvPr id="366" name="Google Shape;366;p15"/>
            <p:cNvGrpSpPr/>
            <p:nvPr/>
          </p:nvGrpSpPr>
          <p:grpSpPr>
            <a:xfrm>
              <a:off x="5320319" y="2646320"/>
              <a:ext cx="1825500" cy="354423"/>
              <a:chOff x="5320319" y="772668"/>
              <a:chExt cx="1825500" cy="354423"/>
            </a:xfrm>
          </p:grpSpPr>
          <p:sp>
            <p:nvSpPr>
              <p:cNvPr id="367" name="Google Shape;367;p15"/>
              <p:cNvSpPr txBox="1"/>
              <p:nvPr/>
            </p:nvSpPr>
            <p:spPr>
              <a:xfrm>
                <a:off x="5320319" y="772668"/>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Linkedin</a:t>
                </a:r>
                <a:endParaRPr sz="1000">
                  <a:solidFill>
                    <a:srgbClr val="1D1D1B"/>
                  </a:solidFill>
                  <a:latin typeface="Fira Sans SemiBold"/>
                  <a:ea typeface="Fira Sans SemiBold"/>
                  <a:cs typeface="Fira Sans SemiBold"/>
                  <a:sym typeface="Fira Sans SemiBold"/>
                </a:endParaRPr>
              </a:p>
            </p:txBody>
          </p:sp>
          <p:sp>
            <p:nvSpPr>
              <p:cNvPr id="368" name="Google Shape;368;p15"/>
              <p:cNvSpPr txBox="1"/>
              <p:nvPr/>
            </p:nvSpPr>
            <p:spPr>
              <a:xfrm>
                <a:off x="5320319" y="973192"/>
                <a:ext cx="1825500" cy="153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1D1D1B"/>
                    </a:solidFill>
                    <a:latin typeface="Fira Sans"/>
                    <a:ea typeface="Fira Sans"/>
                    <a:cs typeface="Fira Sans"/>
                    <a:sym typeface="Fira Sans"/>
                  </a:rPr>
                  <a:t>Linkedin.com/klein</a:t>
                </a:r>
                <a:endParaRPr sz="1000">
                  <a:solidFill>
                    <a:srgbClr val="1D1D1B"/>
                  </a:solidFill>
                  <a:latin typeface="Fira Sans"/>
                  <a:ea typeface="Fira Sans"/>
                  <a:cs typeface="Fira Sans"/>
                  <a:sym typeface="Fira Sans"/>
                </a:endParaRPr>
              </a:p>
            </p:txBody>
          </p:sp>
        </p:grpSp>
      </p:grpSp>
      <p:grpSp>
        <p:nvGrpSpPr>
          <p:cNvPr id="369" name="Google Shape;369;p15"/>
          <p:cNvGrpSpPr/>
          <p:nvPr/>
        </p:nvGrpSpPr>
        <p:grpSpPr>
          <a:xfrm>
            <a:off x="5310000" y="3206550"/>
            <a:ext cx="2202496" cy="2636601"/>
            <a:chOff x="5310000" y="3206550"/>
            <a:chExt cx="2202496" cy="2636601"/>
          </a:xfrm>
        </p:grpSpPr>
        <p:sp>
          <p:nvSpPr>
            <p:cNvPr id="370" name="Google Shape;370;p15"/>
            <p:cNvSpPr txBox="1"/>
            <p:nvPr/>
          </p:nvSpPr>
          <p:spPr>
            <a:xfrm>
              <a:off x="5686996" y="3221900"/>
              <a:ext cx="1825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a:solidFill>
                    <a:srgbClr val="1D1D1B"/>
                  </a:solidFill>
                  <a:latin typeface="Josefin Sans SemiBold"/>
                  <a:ea typeface="Josefin Sans SemiBold"/>
                  <a:cs typeface="Josefin Sans SemiBold"/>
                  <a:sym typeface="Josefin Sans SemiBold"/>
                </a:rPr>
                <a:t>Skills</a:t>
              </a:r>
              <a:endParaRPr>
                <a:solidFill>
                  <a:srgbClr val="1D1D1B"/>
                </a:solidFill>
                <a:latin typeface="Josefin Sans SemiBold"/>
                <a:ea typeface="Josefin Sans SemiBold"/>
                <a:cs typeface="Josefin Sans SemiBold"/>
                <a:sym typeface="Josefin Sans SemiBold"/>
              </a:endParaRPr>
            </a:p>
          </p:txBody>
        </p:sp>
        <p:sp>
          <p:nvSpPr>
            <p:cNvPr id="371" name="Google Shape;371;p15"/>
            <p:cNvSpPr/>
            <p:nvPr/>
          </p:nvSpPr>
          <p:spPr>
            <a:xfrm>
              <a:off x="5310000" y="32065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15"/>
            <p:cNvPicPr preferRelativeResize="0"/>
            <p:nvPr/>
          </p:nvPicPr>
          <p:blipFill>
            <a:blip r:embed="rId8">
              <a:alphaModFix/>
            </a:blip>
            <a:stretch>
              <a:fillRect/>
            </a:stretch>
          </p:blipFill>
          <p:spPr>
            <a:xfrm>
              <a:off x="5367400" y="3255101"/>
              <a:ext cx="157025" cy="160594"/>
            </a:xfrm>
            <a:prstGeom prst="rect">
              <a:avLst/>
            </a:prstGeom>
            <a:noFill/>
            <a:ln>
              <a:noFill/>
            </a:ln>
          </p:spPr>
        </p:pic>
        <p:sp>
          <p:nvSpPr>
            <p:cNvPr id="373" name="Google Shape;373;p15"/>
            <p:cNvSpPr txBox="1"/>
            <p:nvPr/>
          </p:nvSpPr>
          <p:spPr>
            <a:xfrm>
              <a:off x="5320319" y="3562995"/>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Saas</a:t>
              </a:r>
              <a:endParaRPr sz="1000">
                <a:solidFill>
                  <a:srgbClr val="1D1D1B"/>
                </a:solidFill>
                <a:latin typeface="Fira Sans SemiBold"/>
                <a:ea typeface="Fira Sans SemiBold"/>
                <a:cs typeface="Fira Sans SemiBold"/>
                <a:sym typeface="Fira Sans SemiBold"/>
              </a:endParaRPr>
            </a:p>
          </p:txBody>
        </p:sp>
        <p:sp>
          <p:nvSpPr>
            <p:cNvPr id="374" name="Google Shape;374;p15"/>
            <p:cNvSpPr txBox="1"/>
            <p:nvPr/>
          </p:nvSpPr>
          <p:spPr>
            <a:xfrm>
              <a:off x="5320319" y="3828777"/>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Inbound Sales</a:t>
              </a:r>
              <a:endParaRPr sz="1000">
                <a:solidFill>
                  <a:srgbClr val="1D1D1B"/>
                </a:solidFill>
                <a:latin typeface="Fira Sans SemiBold"/>
                <a:ea typeface="Fira Sans SemiBold"/>
                <a:cs typeface="Fira Sans SemiBold"/>
                <a:sym typeface="Fira Sans SemiBold"/>
              </a:endParaRPr>
            </a:p>
          </p:txBody>
        </p:sp>
        <p:sp>
          <p:nvSpPr>
            <p:cNvPr id="375" name="Google Shape;375;p15"/>
            <p:cNvSpPr txBox="1"/>
            <p:nvPr/>
          </p:nvSpPr>
          <p:spPr>
            <a:xfrm>
              <a:off x="5320319" y="4094559"/>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Lead generation</a:t>
              </a:r>
              <a:endParaRPr sz="1000">
                <a:solidFill>
                  <a:srgbClr val="1D1D1B"/>
                </a:solidFill>
                <a:latin typeface="Fira Sans SemiBold"/>
                <a:ea typeface="Fira Sans SemiBold"/>
                <a:cs typeface="Fira Sans SemiBold"/>
                <a:sym typeface="Fira Sans SemiBold"/>
              </a:endParaRPr>
            </a:p>
          </p:txBody>
        </p:sp>
        <p:sp>
          <p:nvSpPr>
            <p:cNvPr id="376" name="Google Shape;376;p15"/>
            <p:cNvSpPr txBox="1"/>
            <p:nvPr/>
          </p:nvSpPr>
          <p:spPr>
            <a:xfrm>
              <a:off x="5320319" y="4360341"/>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Account Management</a:t>
              </a:r>
              <a:endParaRPr sz="1000">
                <a:solidFill>
                  <a:srgbClr val="1D1D1B"/>
                </a:solidFill>
                <a:latin typeface="Fira Sans SemiBold"/>
                <a:ea typeface="Fira Sans SemiBold"/>
                <a:cs typeface="Fira Sans SemiBold"/>
                <a:sym typeface="Fira Sans SemiBold"/>
              </a:endParaRPr>
            </a:p>
          </p:txBody>
        </p:sp>
        <p:sp>
          <p:nvSpPr>
            <p:cNvPr id="377" name="Google Shape;377;p15"/>
            <p:cNvSpPr txBox="1"/>
            <p:nvPr/>
          </p:nvSpPr>
          <p:spPr>
            <a:xfrm>
              <a:off x="5320319" y="4626123"/>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Project Management</a:t>
              </a:r>
              <a:endParaRPr sz="1000">
                <a:solidFill>
                  <a:srgbClr val="1D1D1B"/>
                </a:solidFill>
                <a:latin typeface="Fira Sans SemiBold"/>
                <a:ea typeface="Fira Sans SemiBold"/>
                <a:cs typeface="Fira Sans SemiBold"/>
                <a:sym typeface="Fira Sans SemiBold"/>
              </a:endParaRPr>
            </a:p>
          </p:txBody>
        </p:sp>
        <p:sp>
          <p:nvSpPr>
            <p:cNvPr id="378" name="Google Shape;378;p15"/>
            <p:cNvSpPr txBox="1"/>
            <p:nvPr/>
          </p:nvSpPr>
          <p:spPr>
            <a:xfrm>
              <a:off x="5320319" y="4891905"/>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Client Relation</a:t>
              </a:r>
              <a:endParaRPr sz="1000">
                <a:solidFill>
                  <a:srgbClr val="1D1D1B"/>
                </a:solidFill>
                <a:latin typeface="Fira Sans SemiBold"/>
                <a:ea typeface="Fira Sans SemiBold"/>
                <a:cs typeface="Fira Sans SemiBold"/>
                <a:sym typeface="Fira Sans SemiBold"/>
              </a:endParaRPr>
            </a:p>
          </p:txBody>
        </p:sp>
        <p:sp>
          <p:nvSpPr>
            <p:cNvPr id="379" name="Google Shape;379;p15"/>
            <p:cNvSpPr txBox="1"/>
            <p:nvPr/>
          </p:nvSpPr>
          <p:spPr>
            <a:xfrm>
              <a:off x="5320319" y="5157687"/>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Business Analytics</a:t>
              </a:r>
              <a:endParaRPr sz="1000">
                <a:solidFill>
                  <a:srgbClr val="1D1D1B"/>
                </a:solidFill>
                <a:latin typeface="Fira Sans SemiBold"/>
                <a:ea typeface="Fira Sans SemiBold"/>
                <a:cs typeface="Fira Sans SemiBold"/>
                <a:sym typeface="Fira Sans SemiBold"/>
              </a:endParaRPr>
            </a:p>
          </p:txBody>
        </p:sp>
        <p:sp>
          <p:nvSpPr>
            <p:cNvPr id="380" name="Google Shape;380;p15"/>
            <p:cNvSpPr txBox="1"/>
            <p:nvPr/>
          </p:nvSpPr>
          <p:spPr>
            <a:xfrm>
              <a:off x="5320319" y="5423469"/>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Customer Service</a:t>
              </a:r>
              <a:endParaRPr sz="1000">
                <a:solidFill>
                  <a:srgbClr val="1D1D1B"/>
                </a:solidFill>
                <a:latin typeface="Fira Sans SemiBold"/>
                <a:ea typeface="Fira Sans SemiBold"/>
                <a:cs typeface="Fira Sans SemiBold"/>
                <a:sym typeface="Fira Sans SemiBold"/>
              </a:endParaRPr>
            </a:p>
          </p:txBody>
        </p:sp>
        <p:sp>
          <p:nvSpPr>
            <p:cNvPr id="381" name="Google Shape;381;p15"/>
            <p:cNvSpPr txBox="1"/>
            <p:nvPr/>
          </p:nvSpPr>
          <p:spPr>
            <a:xfrm>
              <a:off x="5320319" y="5689251"/>
              <a:ext cx="1825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SemiBold"/>
                  <a:ea typeface="Fira Sans SemiBold"/>
                  <a:cs typeface="Fira Sans SemiBold"/>
                  <a:sym typeface="Fira Sans SemiBold"/>
                </a:rPr>
                <a:t>Goal Setting</a:t>
              </a:r>
              <a:endParaRPr sz="1000">
                <a:solidFill>
                  <a:srgbClr val="1D1D1B"/>
                </a:solidFill>
                <a:latin typeface="Fira Sans SemiBold"/>
                <a:ea typeface="Fira Sans SemiBold"/>
                <a:cs typeface="Fira Sans SemiBold"/>
                <a:sym typeface="Fira Sans SemiBold"/>
              </a:endParaRPr>
            </a:p>
          </p:txBody>
        </p:sp>
      </p:grpSp>
      <p:grpSp>
        <p:nvGrpSpPr>
          <p:cNvPr id="382" name="Google Shape;382;p15"/>
          <p:cNvGrpSpPr/>
          <p:nvPr/>
        </p:nvGrpSpPr>
        <p:grpSpPr>
          <a:xfrm>
            <a:off x="5320325" y="6572275"/>
            <a:ext cx="1887800" cy="332400"/>
            <a:chOff x="5320325" y="6496075"/>
            <a:chExt cx="1887800" cy="332400"/>
          </a:xfrm>
        </p:grpSpPr>
        <p:sp>
          <p:nvSpPr>
            <p:cNvPr id="383" name="Google Shape;383;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Microsoft Office</a:t>
              </a:r>
              <a:endParaRPr sz="1000">
                <a:solidFill>
                  <a:srgbClr val="1D1D1B"/>
                </a:solidFill>
                <a:latin typeface="Fira Sans"/>
                <a:ea typeface="Fira Sans"/>
                <a:cs typeface="Fira Sans"/>
                <a:sym typeface="Fira Sans"/>
              </a:endParaRPr>
            </a:p>
          </p:txBody>
        </p:sp>
        <p:sp>
          <p:nvSpPr>
            <p:cNvPr id="384" name="Google Shape;384;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71151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Excellent</a:t>
              </a:r>
              <a:endParaRPr sz="800">
                <a:solidFill>
                  <a:srgbClr val="1D1D1B"/>
                </a:solidFill>
                <a:latin typeface="Fira Sans"/>
                <a:ea typeface="Fira Sans"/>
                <a:cs typeface="Fira Sans"/>
                <a:sym typeface="Fira Sans"/>
              </a:endParaRPr>
            </a:p>
          </p:txBody>
        </p:sp>
      </p:grpSp>
      <p:grpSp>
        <p:nvGrpSpPr>
          <p:cNvPr id="390" name="Google Shape;390;p15"/>
          <p:cNvGrpSpPr/>
          <p:nvPr/>
        </p:nvGrpSpPr>
        <p:grpSpPr>
          <a:xfrm>
            <a:off x="5320325" y="7070905"/>
            <a:ext cx="1887800" cy="332400"/>
            <a:chOff x="5320325" y="6496075"/>
            <a:chExt cx="1887800" cy="332400"/>
          </a:xfrm>
        </p:grpSpPr>
        <p:sp>
          <p:nvSpPr>
            <p:cNvPr id="391" name="Google Shape;391;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SQL Language</a:t>
              </a:r>
              <a:endParaRPr sz="1000">
                <a:solidFill>
                  <a:srgbClr val="1D1D1B"/>
                </a:solidFill>
                <a:latin typeface="Fira Sans"/>
                <a:ea typeface="Fira Sans"/>
                <a:cs typeface="Fira Sans"/>
                <a:sym typeface="Fira Sans"/>
              </a:endParaRPr>
            </a:p>
          </p:txBody>
        </p:sp>
        <p:sp>
          <p:nvSpPr>
            <p:cNvPr id="392" name="Google Shape;392;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398" name="Google Shape;398;p15"/>
          <p:cNvGrpSpPr/>
          <p:nvPr/>
        </p:nvGrpSpPr>
        <p:grpSpPr>
          <a:xfrm>
            <a:off x="5320325" y="7569536"/>
            <a:ext cx="1887800" cy="332400"/>
            <a:chOff x="5320325" y="6496075"/>
            <a:chExt cx="1887800" cy="332400"/>
          </a:xfrm>
        </p:grpSpPr>
        <p:sp>
          <p:nvSpPr>
            <p:cNvPr id="399" name="Google Shape;399;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CRM Software</a:t>
              </a:r>
              <a:endParaRPr sz="1000">
                <a:solidFill>
                  <a:srgbClr val="1D1D1B"/>
                </a:solidFill>
                <a:latin typeface="Fira Sans"/>
                <a:ea typeface="Fira Sans"/>
                <a:cs typeface="Fira Sans"/>
                <a:sym typeface="Fira Sans"/>
              </a:endParaRPr>
            </a:p>
          </p:txBody>
        </p:sp>
        <p:sp>
          <p:nvSpPr>
            <p:cNvPr id="400" name="Google Shape;400;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406" name="Google Shape;406;p15"/>
          <p:cNvGrpSpPr/>
          <p:nvPr/>
        </p:nvGrpSpPr>
        <p:grpSpPr>
          <a:xfrm>
            <a:off x="5320325" y="8530196"/>
            <a:ext cx="1887800" cy="332400"/>
            <a:chOff x="5320325" y="6496075"/>
            <a:chExt cx="1887800" cy="332400"/>
          </a:xfrm>
        </p:grpSpPr>
        <p:sp>
          <p:nvSpPr>
            <p:cNvPr id="407" name="Google Shape;407;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English</a:t>
              </a:r>
              <a:endParaRPr sz="1000">
                <a:solidFill>
                  <a:srgbClr val="1D1D1B"/>
                </a:solidFill>
                <a:latin typeface="Fira Sans"/>
                <a:ea typeface="Fira Sans"/>
                <a:cs typeface="Fira Sans"/>
                <a:sym typeface="Fira Sans"/>
              </a:endParaRPr>
            </a:p>
          </p:txBody>
        </p:sp>
        <p:sp>
          <p:nvSpPr>
            <p:cNvPr id="408" name="Google Shape;408;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Native</a:t>
              </a:r>
              <a:endParaRPr sz="800">
                <a:solidFill>
                  <a:srgbClr val="1D1D1B"/>
                </a:solidFill>
                <a:latin typeface="Fira Sans"/>
                <a:ea typeface="Fira Sans"/>
                <a:cs typeface="Fira Sans"/>
                <a:sym typeface="Fira Sans"/>
              </a:endParaRPr>
            </a:p>
          </p:txBody>
        </p:sp>
      </p:grpSp>
      <p:grpSp>
        <p:nvGrpSpPr>
          <p:cNvPr id="414" name="Google Shape;414;p15"/>
          <p:cNvGrpSpPr/>
          <p:nvPr/>
        </p:nvGrpSpPr>
        <p:grpSpPr>
          <a:xfrm>
            <a:off x="5320325" y="9037732"/>
            <a:ext cx="1887800" cy="332400"/>
            <a:chOff x="5320325" y="6496075"/>
            <a:chExt cx="1887800" cy="332400"/>
          </a:xfrm>
        </p:grpSpPr>
        <p:sp>
          <p:nvSpPr>
            <p:cNvPr id="415" name="Google Shape;415;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French</a:t>
              </a:r>
              <a:endParaRPr sz="1000">
                <a:solidFill>
                  <a:srgbClr val="1D1D1B"/>
                </a:solidFill>
                <a:latin typeface="Fira Sans"/>
                <a:ea typeface="Fira Sans"/>
                <a:cs typeface="Fira Sans"/>
                <a:sym typeface="Fira Sans"/>
              </a:endParaRPr>
            </a:p>
          </p:txBody>
        </p:sp>
        <p:sp>
          <p:nvSpPr>
            <p:cNvPr id="416" name="Google Shape;416;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Good</a:t>
              </a:r>
              <a:endParaRPr sz="800">
                <a:solidFill>
                  <a:srgbClr val="1D1D1B"/>
                </a:solidFill>
                <a:latin typeface="Fira Sans"/>
                <a:ea typeface="Fira Sans"/>
                <a:cs typeface="Fira Sans"/>
                <a:sym typeface="Fira Sans"/>
              </a:endParaRPr>
            </a:p>
          </p:txBody>
        </p:sp>
      </p:grpSp>
      <p:grpSp>
        <p:nvGrpSpPr>
          <p:cNvPr id="422" name="Google Shape;422;p15"/>
          <p:cNvGrpSpPr/>
          <p:nvPr/>
        </p:nvGrpSpPr>
        <p:grpSpPr>
          <a:xfrm>
            <a:off x="5320325" y="9545268"/>
            <a:ext cx="1887800" cy="332389"/>
            <a:chOff x="5320325" y="6496075"/>
            <a:chExt cx="1887800" cy="332389"/>
          </a:xfrm>
        </p:grpSpPr>
        <p:sp>
          <p:nvSpPr>
            <p:cNvPr id="423" name="Google Shape;423;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Spanish</a:t>
              </a:r>
              <a:endParaRPr sz="1000">
                <a:solidFill>
                  <a:srgbClr val="1D1D1B"/>
                </a:solidFill>
                <a:latin typeface="Fira Sans"/>
                <a:ea typeface="Fira Sans"/>
                <a:cs typeface="Fira Sans"/>
                <a:sym typeface="Fira Sans"/>
              </a:endParaRPr>
            </a:p>
          </p:txBody>
        </p:sp>
        <p:sp>
          <p:nvSpPr>
            <p:cNvPr id="424" name="Google Shape;424;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txBox="1"/>
            <p:nvPr/>
          </p:nvSpPr>
          <p:spPr>
            <a:xfrm>
              <a:off x="6463401" y="6705464"/>
              <a:ext cx="7356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Intermediate</a:t>
              </a:r>
              <a:endParaRPr sz="800">
                <a:solidFill>
                  <a:srgbClr val="1D1D1B"/>
                </a:solidFill>
                <a:latin typeface="Fira Sans"/>
                <a:ea typeface="Fira Sans"/>
                <a:cs typeface="Fira Sans"/>
                <a:sym typeface="Fira Sans"/>
              </a:endParaRPr>
            </a:p>
          </p:txBody>
        </p:sp>
      </p:grpSp>
      <p:grpSp>
        <p:nvGrpSpPr>
          <p:cNvPr id="430" name="Google Shape;430;p15"/>
          <p:cNvGrpSpPr/>
          <p:nvPr/>
        </p:nvGrpSpPr>
        <p:grpSpPr>
          <a:xfrm>
            <a:off x="5320325" y="10052793"/>
            <a:ext cx="1887800" cy="332400"/>
            <a:chOff x="5320325" y="6496075"/>
            <a:chExt cx="1887800" cy="332400"/>
          </a:xfrm>
        </p:grpSpPr>
        <p:sp>
          <p:nvSpPr>
            <p:cNvPr id="431" name="Google Shape;431;p15"/>
            <p:cNvSpPr txBox="1"/>
            <p:nvPr/>
          </p:nvSpPr>
          <p:spPr>
            <a:xfrm>
              <a:off x="5320325" y="6496075"/>
              <a:ext cx="10749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000">
                  <a:solidFill>
                    <a:srgbClr val="1D1D1B"/>
                  </a:solidFill>
                  <a:latin typeface="Fira Sans"/>
                  <a:ea typeface="Fira Sans"/>
                  <a:cs typeface="Fira Sans"/>
                  <a:sym typeface="Fira Sans"/>
                </a:rPr>
                <a:t>Italian</a:t>
              </a:r>
              <a:endParaRPr sz="1000">
                <a:solidFill>
                  <a:srgbClr val="1D1D1B"/>
                </a:solidFill>
                <a:latin typeface="Fira Sans"/>
                <a:ea typeface="Fira Sans"/>
                <a:cs typeface="Fira Sans"/>
                <a:sym typeface="Fira Sans"/>
              </a:endParaRPr>
            </a:p>
          </p:txBody>
        </p:sp>
        <p:sp>
          <p:nvSpPr>
            <p:cNvPr id="432" name="Google Shape;432;p15"/>
            <p:cNvSpPr/>
            <p:nvPr/>
          </p:nvSpPr>
          <p:spPr>
            <a:xfrm>
              <a:off x="660662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673375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6860875"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6988000" y="6526525"/>
              <a:ext cx="93000" cy="930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7115125" y="6526525"/>
              <a:ext cx="93000" cy="93000"/>
            </a:xfrm>
            <a:prstGeom prst="ellipse">
              <a:avLst/>
            </a:pr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txBox="1"/>
            <p:nvPr/>
          </p:nvSpPr>
          <p:spPr>
            <a:xfrm>
              <a:off x="6680024" y="6705475"/>
              <a:ext cx="5190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ru" sz="800">
                  <a:solidFill>
                    <a:srgbClr val="1D1D1B"/>
                  </a:solidFill>
                  <a:latin typeface="Fira Sans"/>
                  <a:ea typeface="Fira Sans"/>
                  <a:cs typeface="Fira Sans"/>
                  <a:sym typeface="Fira Sans"/>
                </a:rPr>
                <a:t>Basic</a:t>
              </a:r>
              <a:endParaRPr sz="800">
                <a:solidFill>
                  <a:srgbClr val="1D1D1B"/>
                </a:solidFill>
                <a:latin typeface="Fira Sans"/>
                <a:ea typeface="Fira Sans"/>
                <a:cs typeface="Fira Sans"/>
                <a:sym typeface="Fira Sans"/>
              </a:endParaRPr>
            </a:p>
          </p:txBody>
        </p:sp>
      </p:grpSp>
      <p:grpSp>
        <p:nvGrpSpPr>
          <p:cNvPr id="438" name="Google Shape;438;p15"/>
          <p:cNvGrpSpPr/>
          <p:nvPr/>
        </p:nvGrpSpPr>
        <p:grpSpPr>
          <a:xfrm>
            <a:off x="739074" y="1728700"/>
            <a:ext cx="1887900" cy="898133"/>
            <a:chOff x="739074" y="1728700"/>
            <a:chExt cx="1887900" cy="898133"/>
          </a:xfrm>
        </p:grpSpPr>
        <p:sp>
          <p:nvSpPr>
            <p:cNvPr id="439" name="Google Shape;439;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Priscilla Doyle</a:t>
              </a:r>
              <a:endParaRPr sz="1200">
                <a:solidFill>
                  <a:srgbClr val="1D1D1B"/>
                </a:solidFill>
                <a:latin typeface="Fira Sans SemiBold"/>
                <a:ea typeface="Fira Sans SemiBold"/>
                <a:cs typeface="Fira Sans SemiBold"/>
                <a:sym typeface="Fira Sans SemiBold"/>
              </a:endParaRPr>
            </a:p>
          </p:txBody>
        </p:sp>
        <p:sp>
          <p:nvSpPr>
            <p:cNvPr id="440" name="Google Shape;440;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1-999-000-1111</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41" name="Google Shape;441;p15"/>
          <p:cNvGrpSpPr/>
          <p:nvPr/>
        </p:nvGrpSpPr>
        <p:grpSpPr>
          <a:xfrm>
            <a:off x="2869532" y="1728700"/>
            <a:ext cx="1887900" cy="898133"/>
            <a:chOff x="739074" y="1728700"/>
            <a:chExt cx="1887900" cy="898133"/>
          </a:xfrm>
        </p:grpSpPr>
        <p:sp>
          <p:nvSpPr>
            <p:cNvPr id="442" name="Google Shape;442;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Amiya Reinger</a:t>
              </a:r>
              <a:endParaRPr sz="1200">
                <a:solidFill>
                  <a:srgbClr val="1D1D1B"/>
                </a:solidFill>
                <a:latin typeface="Fira Sans SemiBold"/>
                <a:ea typeface="Fira Sans SemiBold"/>
                <a:cs typeface="Fira Sans SemiBold"/>
                <a:sym typeface="Fira Sans SemiBold"/>
              </a:endParaRPr>
            </a:p>
          </p:txBody>
        </p:sp>
        <p:sp>
          <p:nvSpPr>
            <p:cNvPr id="443" name="Google Shape;443;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1-999-000-1111</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44" name="Google Shape;444;p15"/>
          <p:cNvGrpSpPr/>
          <p:nvPr/>
        </p:nvGrpSpPr>
        <p:grpSpPr>
          <a:xfrm>
            <a:off x="739074" y="2835647"/>
            <a:ext cx="1887900" cy="898133"/>
            <a:chOff x="739074" y="1728700"/>
            <a:chExt cx="1887900" cy="898133"/>
          </a:xfrm>
        </p:grpSpPr>
        <p:sp>
          <p:nvSpPr>
            <p:cNvPr id="445" name="Google Shape;445;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Otho Green</a:t>
              </a:r>
              <a:endParaRPr sz="1200">
                <a:solidFill>
                  <a:srgbClr val="1D1D1B"/>
                </a:solidFill>
                <a:latin typeface="Fira Sans SemiBold"/>
                <a:ea typeface="Fira Sans SemiBold"/>
                <a:cs typeface="Fira Sans SemiBold"/>
                <a:sym typeface="Fira Sans SemiBold"/>
              </a:endParaRPr>
            </a:p>
          </p:txBody>
        </p:sp>
        <p:sp>
          <p:nvSpPr>
            <p:cNvPr id="446" name="Google Shape;446;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1-000-111-2222</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47" name="Google Shape;447;p15"/>
          <p:cNvGrpSpPr/>
          <p:nvPr/>
        </p:nvGrpSpPr>
        <p:grpSpPr>
          <a:xfrm>
            <a:off x="2869532" y="2835647"/>
            <a:ext cx="1887900" cy="898133"/>
            <a:chOff x="739074" y="1728700"/>
            <a:chExt cx="1887900" cy="898133"/>
          </a:xfrm>
        </p:grpSpPr>
        <p:sp>
          <p:nvSpPr>
            <p:cNvPr id="448" name="Google Shape;448;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Martin Shields</a:t>
              </a:r>
              <a:endParaRPr sz="1200">
                <a:solidFill>
                  <a:srgbClr val="1D1D1B"/>
                </a:solidFill>
                <a:latin typeface="Fira Sans SemiBold"/>
                <a:ea typeface="Fira Sans SemiBold"/>
                <a:cs typeface="Fira Sans SemiBold"/>
                <a:sym typeface="Fira Sans SemiBold"/>
              </a:endParaRPr>
            </a:p>
          </p:txBody>
        </p:sp>
        <p:sp>
          <p:nvSpPr>
            <p:cNvPr id="449" name="Google Shape;449;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1-000-111-2222</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50" name="Google Shape;450;p15"/>
          <p:cNvGrpSpPr/>
          <p:nvPr/>
        </p:nvGrpSpPr>
        <p:grpSpPr>
          <a:xfrm>
            <a:off x="739074" y="3942594"/>
            <a:ext cx="1887900" cy="898133"/>
            <a:chOff x="739074" y="1728700"/>
            <a:chExt cx="1887900" cy="898133"/>
          </a:xfrm>
        </p:grpSpPr>
        <p:sp>
          <p:nvSpPr>
            <p:cNvPr id="451" name="Google Shape;451;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Gilbert Abbott</a:t>
              </a:r>
              <a:endParaRPr sz="1200">
                <a:solidFill>
                  <a:srgbClr val="1D1D1B"/>
                </a:solidFill>
                <a:latin typeface="Fira Sans SemiBold"/>
                <a:ea typeface="Fira Sans SemiBold"/>
                <a:cs typeface="Fira Sans SemiBold"/>
                <a:sym typeface="Fira Sans SemiBold"/>
              </a:endParaRPr>
            </a:p>
          </p:txBody>
        </p:sp>
        <p:sp>
          <p:nvSpPr>
            <p:cNvPr id="452" name="Google Shape;452;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1-333-444-5555</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53" name="Google Shape;453;p15"/>
          <p:cNvGrpSpPr/>
          <p:nvPr/>
        </p:nvGrpSpPr>
        <p:grpSpPr>
          <a:xfrm>
            <a:off x="2869532" y="3942594"/>
            <a:ext cx="1887900" cy="898133"/>
            <a:chOff x="739074" y="1728700"/>
            <a:chExt cx="1887900" cy="898133"/>
          </a:xfrm>
        </p:grpSpPr>
        <p:sp>
          <p:nvSpPr>
            <p:cNvPr id="454" name="Google Shape;454;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Brandon Bosco</a:t>
              </a:r>
              <a:endParaRPr sz="1200">
                <a:solidFill>
                  <a:srgbClr val="1D1D1B"/>
                </a:solidFill>
                <a:latin typeface="Fira Sans SemiBold"/>
                <a:ea typeface="Fira Sans SemiBold"/>
                <a:cs typeface="Fira Sans SemiBold"/>
                <a:sym typeface="Fira Sans SemiBold"/>
              </a:endParaRPr>
            </a:p>
          </p:txBody>
        </p:sp>
        <p:sp>
          <p:nvSpPr>
            <p:cNvPr id="455" name="Google Shape;455;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1-333-444-5555</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56" name="Google Shape;456;p15"/>
          <p:cNvGrpSpPr/>
          <p:nvPr/>
        </p:nvGrpSpPr>
        <p:grpSpPr>
          <a:xfrm>
            <a:off x="739074" y="5049541"/>
            <a:ext cx="1887900" cy="898133"/>
            <a:chOff x="739074" y="1728700"/>
            <a:chExt cx="1887900" cy="898133"/>
          </a:xfrm>
        </p:grpSpPr>
        <p:sp>
          <p:nvSpPr>
            <p:cNvPr id="457" name="Google Shape;457;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Sherman Walker</a:t>
              </a:r>
              <a:endParaRPr sz="1200">
                <a:solidFill>
                  <a:srgbClr val="1D1D1B"/>
                </a:solidFill>
                <a:latin typeface="Fira Sans SemiBold"/>
                <a:ea typeface="Fira Sans SemiBold"/>
                <a:cs typeface="Fira Sans SemiBold"/>
                <a:sym typeface="Fira Sans SemiBold"/>
              </a:endParaRPr>
            </a:p>
          </p:txBody>
        </p:sp>
        <p:sp>
          <p:nvSpPr>
            <p:cNvPr id="458" name="Google Shape;458;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ru" sz="1000">
                  <a:solidFill>
                    <a:srgbClr val="575756"/>
                  </a:solidFill>
                  <a:latin typeface="Fira Sans"/>
                  <a:ea typeface="Fira Sans"/>
                  <a:cs typeface="Fira Sans"/>
                  <a:sym typeface="Fira Sans"/>
                </a:rPr>
                <a:t>1-666-777-8888</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59" name="Google Shape;459;p15"/>
          <p:cNvGrpSpPr/>
          <p:nvPr/>
        </p:nvGrpSpPr>
        <p:grpSpPr>
          <a:xfrm>
            <a:off x="2869532" y="5049541"/>
            <a:ext cx="1887900" cy="898133"/>
            <a:chOff x="739074" y="1728700"/>
            <a:chExt cx="1887900" cy="898133"/>
          </a:xfrm>
        </p:grpSpPr>
        <p:sp>
          <p:nvSpPr>
            <p:cNvPr id="460" name="Google Shape;460;p15"/>
            <p:cNvSpPr txBox="1"/>
            <p:nvPr/>
          </p:nvSpPr>
          <p:spPr>
            <a:xfrm>
              <a:off x="739074" y="1728700"/>
              <a:ext cx="18879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ru" sz="1200">
                  <a:solidFill>
                    <a:srgbClr val="1D1D1B"/>
                  </a:solidFill>
                  <a:latin typeface="Fira Sans SemiBold"/>
                  <a:ea typeface="Fira Sans SemiBold"/>
                  <a:cs typeface="Fira Sans SemiBold"/>
                  <a:sym typeface="Fira Sans SemiBold"/>
                </a:rPr>
                <a:t>Brice Herzog</a:t>
              </a:r>
              <a:endParaRPr sz="1200">
                <a:solidFill>
                  <a:srgbClr val="1D1D1B"/>
                </a:solidFill>
                <a:latin typeface="Fira Sans SemiBold"/>
                <a:ea typeface="Fira Sans SemiBold"/>
                <a:cs typeface="Fira Sans SemiBold"/>
                <a:sym typeface="Fira Sans SemiBold"/>
              </a:endParaRPr>
            </a:p>
          </p:txBody>
        </p:sp>
        <p:sp>
          <p:nvSpPr>
            <p:cNvPr id="461" name="Google Shape;461;p15"/>
            <p:cNvSpPr txBox="1"/>
            <p:nvPr/>
          </p:nvSpPr>
          <p:spPr>
            <a:xfrm>
              <a:off x="739074" y="1941933"/>
              <a:ext cx="1887900" cy="6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Arizona State University</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Associate Professor</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1-666-777-8888</a:t>
              </a:r>
              <a:endParaRPr sz="1000">
                <a:solidFill>
                  <a:srgbClr val="575756"/>
                </a:solidFill>
                <a:latin typeface="Fira Sans"/>
                <a:ea typeface="Fira Sans"/>
                <a:cs typeface="Fira Sans"/>
                <a:sym typeface="Fira Sans"/>
              </a:endParaRPr>
            </a:p>
            <a:p>
              <a:pPr indent="0" lvl="0" marL="0" rtl="0" algn="l">
                <a:lnSpc>
                  <a:spcPct val="115000"/>
                </a:lnSpc>
                <a:spcBef>
                  <a:spcPts val="0"/>
                </a:spcBef>
                <a:spcAft>
                  <a:spcPts val="0"/>
                </a:spcAft>
                <a:buNone/>
              </a:pPr>
              <a:r>
                <a:rPr lang="ru" sz="1000">
                  <a:solidFill>
                    <a:srgbClr val="575756"/>
                  </a:solidFill>
                  <a:latin typeface="Fira Sans"/>
                  <a:ea typeface="Fira Sans"/>
                  <a:cs typeface="Fira Sans"/>
                  <a:sym typeface="Fira Sans"/>
                </a:rPr>
                <a:t>Reference@mail.com</a:t>
              </a:r>
              <a:endParaRPr sz="1000">
                <a:solidFill>
                  <a:srgbClr val="575756"/>
                </a:solidFill>
                <a:latin typeface="Fira Sans"/>
                <a:ea typeface="Fira Sans"/>
                <a:cs typeface="Fira Sans"/>
                <a:sym typeface="Fira Sans"/>
              </a:endParaRPr>
            </a:p>
          </p:txBody>
        </p:sp>
      </p:grpSp>
      <p:grpSp>
        <p:nvGrpSpPr>
          <p:cNvPr id="462" name="Google Shape;462;p15"/>
          <p:cNvGrpSpPr/>
          <p:nvPr/>
        </p:nvGrpSpPr>
        <p:grpSpPr>
          <a:xfrm>
            <a:off x="362084" y="1335650"/>
            <a:ext cx="257700" cy="8998725"/>
            <a:chOff x="362084" y="1335650"/>
            <a:chExt cx="257700" cy="8998725"/>
          </a:xfrm>
        </p:grpSpPr>
        <p:cxnSp>
          <p:nvCxnSpPr>
            <p:cNvPr id="463" name="Google Shape;463;p15"/>
            <p:cNvCxnSpPr/>
            <p:nvPr/>
          </p:nvCxnSpPr>
          <p:spPr>
            <a:xfrm>
              <a:off x="490934" y="1460975"/>
              <a:ext cx="0" cy="8873400"/>
            </a:xfrm>
            <a:prstGeom prst="straightConnector1">
              <a:avLst/>
            </a:prstGeom>
            <a:noFill/>
            <a:ln cap="flat" cmpd="sng" w="19050">
              <a:solidFill>
                <a:srgbClr val="878787"/>
              </a:solidFill>
              <a:prstDash val="solid"/>
              <a:round/>
              <a:headEnd len="med" w="med" type="none"/>
              <a:tailEnd len="med" w="med" type="none"/>
            </a:ln>
          </p:spPr>
        </p:cxnSp>
        <p:sp>
          <p:nvSpPr>
            <p:cNvPr id="464" name="Google Shape;464;p15"/>
            <p:cNvSpPr/>
            <p:nvPr/>
          </p:nvSpPr>
          <p:spPr>
            <a:xfrm>
              <a:off x="456859" y="5111216"/>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15"/>
            <p:cNvGrpSpPr/>
            <p:nvPr/>
          </p:nvGrpSpPr>
          <p:grpSpPr>
            <a:xfrm>
              <a:off x="362084" y="1335650"/>
              <a:ext cx="257700" cy="257700"/>
              <a:chOff x="362084" y="1335650"/>
              <a:chExt cx="257700" cy="257700"/>
            </a:xfrm>
          </p:grpSpPr>
          <p:sp>
            <p:nvSpPr>
              <p:cNvPr id="466" name="Google Shape;466;p15"/>
              <p:cNvSpPr/>
              <p:nvPr/>
            </p:nvSpPr>
            <p:spPr>
              <a:xfrm>
                <a:off x="362084" y="1335650"/>
                <a:ext cx="257700" cy="2577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15"/>
              <p:cNvPicPr preferRelativeResize="0"/>
              <p:nvPr/>
            </p:nvPicPr>
            <p:blipFill>
              <a:blip r:embed="rId9">
                <a:alphaModFix/>
              </a:blip>
              <a:stretch>
                <a:fillRect/>
              </a:stretch>
            </p:blipFill>
            <p:spPr>
              <a:xfrm>
                <a:off x="413482" y="1374939"/>
                <a:ext cx="156950" cy="166575"/>
              </a:xfrm>
              <a:prstGeom prst="rect">
                <a:avLst/>
              </a:prstGeom>
              <a:noFill/>
              <a:ln>
                <a:noFill/>
              </a:ln>
            </p:spPr>
          </p:pic>
        </p:grpSp>
        <p:sp>
          <p:nvSpPr>
            <p:cNvPr id="468" name="Google Shape;468;p15"/>
            <p:cNvSpPr/>
            <p:nvPr/>
          </p:nvSpPr>
          <p:spPr>
            <a:xfrm>
              <a:off x="456859" y="3998766"/>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456859" y="2900541"/>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456859" y="1802316"/>
              <a:ext cx="68100" cy="68100"/>
            </a:xfrm>
            <a:prstGeom prst="ellipse">
              <a:avLst/>
            </a:pr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