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6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3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1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5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9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0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3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2234201"/>
            <a:ext cx="6815669" cy="1515533"/>
          </a:xfrm>
        </p:spPr>
        <p:txBody>
          <a:bodyPr/>
          <a:lstStyle/>
          <a:p>
            <a:r>
              <a:rPr lang="en-US" dirty="0"/>
              <a:t>JAVA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4424080"/>
            <a:ext cx="6815669" cy="484097"/>
          </a:xfrm>
        </p:spPr>
        <p:txBody>
          <a:bodyPr/>
          <a:lstStyle/>
          <a:p>
            <a:r>
              <a:rPr lang="en-US" dirty="0"/>
              <a:t>Presentation done by Pavithra Prakash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57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/>
              <a:t>Java Architecture</a:t>
            </a:r>
            <a:r>
              <a:rPr lang="en-US" dirty="0"/>
              <a:t> is a collection of components, i.e., </a:t>
            </a:r>
            <a:r>
              <a:rPr lang="en-US" b="1" dirty="0"/>
              <a:t>JVM, JRE,</a:t>
            </a:r>
            <a:r>
              <a:rPr lang="en-US" dirty="0"/>
              <a:t> and </a:t>
            </a:r>
            <a:r>
              <a:rPr lang="en-US" b="1" dirty="0"/>
              <a:t>JDK</a:t>
            </a:r>
            <a:r>
              <a:rPr lang="en-US" dirty="0"/>
              <a:t>. 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/>
              <a:t>It</a:t>
            </a:r>
            <a:r>
              <a:rPr lang="en-US" dirty="0"/>
              <a:t> integrates the process of interpretation and compilation.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/>
              <a:t>Java Architecture</a:t>
            </a:r>
            <a:r>
              <a:rPr lang="en-US" dirty="0"/>
              <a:t> explains each and every step of how a program is compiled and executed.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process of compilation and interpretation in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 compiler converts the Java code into byte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that, the JVM converts the byte code into machine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machine code is then executed by the machine.</a:t>
            </a:r>
          </a:p>
        </p:txBody>
      </p:sp>
    </p:spTree>
    <p:extLst>
      <p:ext uri="{BB962C8B-B14F-4D97-AF65-F5344CB8AC3E}">
        <p14:creationId xmlns:p14="http://schemas.microsoft.com/office/powerpoint/2010/main" val="167477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DEVELOPMENT KIT (JDK)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Java Development Kit is a bundle of software development tools and supporting libraries combined with the Java Runtime Environment (JRE) and Java Virtual Machine (JVM).</a:t>
            </a:r>
          </a:p>
          <a:p>
            <a:pPr algn="just"/>
            <a:r>
              <a:rPr lang="en-US" dirty="0"/>
              <a:t>Installing a JDK in your development environment is used to compile a Java program.</a:t>
            </a:r>
          </a:p>
          <a:p>
            <a:pPr algn="just"/>
            <a:r>
              <a:rPr lang="en-US" dirty="0"/>
              <a:t>JDK is used to compile the JAVA code (High Level Language) to Byte code (Intermediate Level Language). </a:t>
            </a:r>
          </a:p>
          <a:p>
            <a:pPr algn="just"/>
            <a:r>
              <a:rPr lang="en-US" dirty="0"/>
              <a:t>This process comes under Compilation Phase.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12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JAVA RUNTIME ENVIRONMENT (JRE)</a:t>
            </a:r>
            <a:endParaRPr lang="en-IN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Java Runtime Environment (JRE) is software that Java programs require to run correctly. </a:t>
            </a:r>
          </a:p>
          <a:p>
            <a:pPr algn="just"/>
            <a:r>
              <a:rPr lang="en-US" dirty="0"/>
              <a:t>Java is a computer language that powers many current web and mobile applications. The JRE is the underlying technology that communicates between the Java program and the operating system.</a:t>
            </a:r>
          </a:p>
          <a:p>
            <a:pPr algn="just"/>
            <a:r>
              <a:rPr lang="en-US" dirty="0"/>
              <a:t>JRE provides an environment in which Java programs are executed. </a:t>
            </a:r>
          </a:p>
          <a:p>
            <a:pPr algn="just"/>
            <a:r>
              <a:rPr lang="en-US" dirty="0"/>
              <a:t>JRE takes our Java code, integrates it with the required libraries, and then starts the JVM to execute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77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VIRTUAL MACHINE (JVM)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 Virtual Machine (JVM) is a program that interprets Java byte code to run as a program by providing a runtime environment that executes this process.</a:t>
            </a:r>
          </a:p>
          <a:p>
            <a:r>
              <a:rPr lang="en-US" dirty="0"/>
              <a:t>It is a software which takes Java byte code and converts the byte code (line by line) into machine understandable code (Machine Level Language). </a:t>
            </a:r>
          </a:p>
          <a:p>
            <a:r>
              <a:rPr lang="en-US" dirty="0"/>
              <a:t>This process comes under Execution Phase.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21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HEAP MEMORY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Java heap is the area of memory used to store objects instantiated by applications running on the JVM. </a:t>
            </a:r>
          </a:p>
          <a:p>
            <a:pPr algn="just"/>
            <a:r>
              <a:rPr lang="en-US" dirty="0"/>
              <a:t>When the JVM is started, heap memory is created and any objects in the heap can be shared between threads as long as the application is running.</a:t>
            </a:r>
          </a:p>
          <a:p>
            <a:pPr algn="just"/>
            <a:r>
              <a:rPr lang="en-US" dirty="0"/>
              <a:t>The heap is an area of memory available to allocate areas (“blocks”) of memory for the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64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MEMORY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memory is a memory usage mechanism that allows the system memory to be used as temporary data storage that behaves as a first-in, last-out buffer.</a:t>
            </a:r>
          </a:p>
          <a:p>
            <a:r>
              <a:rPr lang="en-US" dirty="0"/>
              <a:t>Stack Memory in Java is used for static memory allocation and the execution of a thread.  </a:t>
            </a:r>
          </a:p>
          <a:p>
            <a:r>
              <a:rPr lang="en-US" dirty="0"/>
              <a:t>Access to this memory is in Last-In-First-Out (LIFO)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69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220</TotalTime>
  <Words>463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JAVA ARCHITECTURE</vt:lpstr>
      <vt:lpstr>JAVA ARCHITECTURE</vt:lpstr>
      <vt:lpstr>JAVA DEVELOPMENT KIT (JDK)</vt:lpstr>
      <vt:lpstr>JAVA RUNTIME ENVIRONMENT (JRE)</vt:lpstr>
      <vt:lpstr>JAVA VIRTUAL MACHINE (JVM)</vt:lpstr>
      <vt:lpstr>HEAP MEMORY</vt:lpstr>
      <vt:lpstr>STACK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</dc:title>
  <dc:creator>Lenovo</dc:creator>
  <cp:lastModifiedBy>pavithra prakash</cp:lastModifiedBy>
  <cp:revision>17</cp:revision>
  <dcterms:created xsi:type="dcterms:W3CDTF">2023-08-09T05:10:25Z</dcterms:created>
  <dcterms:modified xsi:type="dcterms:W3CDTF">2023-08-10T08:45:30Z</dcterms:modified>
</cp:coreProperties>
</file>