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318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1742441"/>
          </a:xfrm>
          <a:prstGeom prst="rect"/>
          <a:noFill/>
        </p:spPr>
        <p:txBody>
          <a:bodyPr rtlCol="0" wrap="square">
            <a:spAutoFit/>
          </a:bodyPr>
          <a:p>
            <a:r>
              <a:rPr sz="2500" lang="en-US"/>
              <a:t>STUDENT NAME:</a:t>
            </a:r>
            <a:r>
              <a:rPr sz="2500" lang="en-US"/>
              <a:t>S</a:t>
            </a:r>
            <a:r>
              <a:rPr sz="2500" lang="en-US"/>
              <a:t>.</a:t>
            </a:r>
            <a:r>
              <a:rPr sz="2500" lang="en-US"/>
              <a:t>p</a:t>
            </a:r>
            <a:r>
              <a:rPr sz="2500" lang="en-US"/>
              <a:t>a</a:t>
            </a:r>
            <a:r>
              <a:rPr sz="2500" lang="en-US"/>
              <a:t>v</a:t>
            </a:r>
            <a:r>
              <a:rPr sz="2500" lang="en-US"/>
              <a:t>i</a:t>
            </a:r>
            <a:r>
              <a:rPr sz="2500" lang="en-US"/>
              <a:t>t</a:t>
            </a:r>
            <a:r>
              <a:rPr sz="2500" lang="en-US"/>
              <a:t>h</a:t>
            </a:r>
            <a:r>
              <a:rPr sz="2500" lang="en-US"/>
              <a:t>r</a:t>
            </a:r>
            <a:r>
              <a:rPr sz="2500" lang="en-US"/>
              <a:t>a</a:t>
            </a:r>
            <a:endParaRPr dirty="0" sz="2500" lang="en-US"/>
          </a:p>
          <a:p>
            <a:r>
              <a:rPr dirty="0" sz="2500" lang="en-US"/>
              <a:t>REGISTER NO:</a:t>
            </a:r>
            <a:r>
              <a:rPr dirty="0" sz="2500" lang="en-US"/>
              <a:t>3</a:t>
            </a:r>
            <a:r>
              <a:rPr dirty="0" sz="2500" lang="en-US"/>
              <a:t>1</a:t>
            </a:r>
            <a:r>
              <a:rPr dirty="0" sz="2500" lang="en-US"/>
              <a:t>2</a:t>
            </a:r>
            <a:r>
              <a:rPr dirty="0" sz="2500" lang="en-US"/>
              <a:t>2</a:t>
            </a:r>
            <a:r>
              <a:rPr dirty="0" sz="2500" lang="en-US"/>
              <a:t>1</a:t>
            </a:r>
            <a:r>
              <a:rPr dirty="0" sz="2500" lang="en-US"/>
              <a:t>0</a:t>
            </a:r>
            <a:r>
              <a:rPr dirty="0" sz="2500" lang="en-US"/>
              <a:t>1</a:t>
            </a:r>
            <a:r>
              <a:rPr dirty="0" sz="2500" lang="en-US"/>
              <a:t>8</a:t>
            </a:r>
            <a:r>
              <a:rPr dirty="0" sz="2500" lang="en-US"/>
              <a:t>7</a:t>
            </a:r>
            <a:r>
              <a:rPr dirty="0" sz="2500" lang="en-US"/>
              <a:t>(</a:t>
            </a:r>
            <a:r>
              <a:rPr dirty="0" sz="2500" lang="en-US"/>
              <a:t>a</a:t>
            </a:r>
            <a:r>
              <a:rPr dirty="0" sz="2500" lang="en-US"/>
              <a:t>s</a:t>
            </a:r>
            <a:r>
              <a:rPr dirty="0" sz="2500" lang="en-US"/>
              <a:t>u</a:t>
            </a:r>
            <a:r>
              <a:rPr dirty="0" sz="2500" lang="en-US"/>
              <a:t>n</a:t>
            </a:r>
            <a:r>
              <a:rPr dirty="0" sz="2500" lang="en-US"/>
              <a:t>m</a:t>
            </a:r>
            <a:r>
              <a:rPr dirty="0" sz="2500" lang="en-US"/>
              <a:t> </a:t>
            </a:r>
            <a:r>
              <a:rPr dirty="0" sz="2500" lang="en-US"/>
              <a:t>1</a:t>
            </a:r>
            <a:r>
              <a:rPr dirty="0" sz="2500" lang="en-US"/>
              <a:t>3</a:t>
            </a:r>
            <a:r>
              <a:rPr dirty="0" sz="2500" lang="en-US"/>
              <a:t>6</a:t>
            </a:r>
            <a:r>
              <a:rPr dirty="0" sz="2500" lang="en-US"/>
              <a:t>3</a:t>
            </a:r>
            <a:r>
              <a:rPr dirty="0" sz="2500" lang="en-US"/>
              <a:t>2</a:t>
            </a:r>
            <a:r>
              <a:rPr dirty="0" sz="2500" lang="en-US"/>
              <a:t>2</a:t>
            </a:r>
            <a:r>
              <a:rPr dirty="0" sz="2500" lang="en-US"/>
              <a:t>c</a:t>
            </a:r>
            <a:r>
              <a:rPr dirty="0" sz="2500" lang="en-US"/>
              <a:t>a</a:t>
            </a:r>
            <a:r>
              <a:rPr dirty="0" sz="2500" lang="en-US"/>
              <a:t>3</a:t>
            </a:r>
            <a:r>
              <a:rPr dirty="0" sz="2500" lang="en-US"/>
              <a:t>6</a:t>
            </a:r>
            <a:r>
              <a:rPr dirty="0" sz="2500" lang="en-US"/>
              <a:t>)</a:t>
            </a:r>
            <a:endParaRPr dirty="0" sz="2500" lang="en-US"/>
          </a:p>
          <a:p>
            <a:r>
              <a:rPr dirty="0" sz="2500" lang="en-US"/>
              <a:t>DEPARTMENT:</a:t>
            </a:r>
            <a:r>
              <a:rPr dirty="0" sz="2500" lang="en-US"/>
              <a:t>B</a:t>
            </a:r>
            <a:r>
              <a:rPr dirty="0" sz="2500" lang="en-US"/>
              <a:t>.</a:t>
            </a:r>
            <a:r>
              <a:rPr dirty="0" sz="2500" lang="en-US"/>
              <a:t>c</a:t>
            </a:r>
            <a:r>
              <a:rPr dirty="0" sz="2500" lang="en-US"/>
              <a:t>o</a:t>
            </a:r>
            <a:r>
              <a:rPr dirty="0" sz="2500" lang="en-US"/>
              <a:t>m</a:t>
            </a:r>
            <a:r>
              <a:rPr dirty="0" sz="2500" lang="en-US"/>
              <a:t>(</a:t>
            </a:r>
            <a:r>
              <a:rPr dirty="0" sz="2500" lang="en-US"/>
              <a:t>C</a:t>
            </a:r>
            <a:r>
              <a:rPr dirty="0" sz="2500" lang="en-US"/>
              <a:t>o</a:t>
            </a:r>
            <a:r>
              <a:rPr dirty="0" sz="2500" lang="en-US"/>
              <a:t>m</a:t>
            </a:r>
            <a:r>
              <a:rPr dirty="0" sz="2500" lang="en-US"/>
              <a:t>p</a:t>
            </a:r>
            <a:r>
              <a:rPr dirty="0" sz="2500" lang="en-US"/>
              <a:t>uter </a:t>
            </a:r>
            <a:r>
              <a:rPr dirty="0" sz="2500" lang="en-US"/>
              <a:t>Application</a:t>
            </a:r>
            <a:r>
              <a:rPr dirty="0" sz="2500" lang="en-US"/>
              <a:t>)</a:t>
            </a:r>
            <a:endParaRPr dirty="0" sz="2500" lang="en-US"/>
          </a:p>
          <a:p>
            <a:r>
              <a:rPr dirty="0" sz="2500" lang="en-US"/>
              <a:t>COLLEGE</a:t>
            </a:r>
            <a:r>
              <a:rPr dirty="0" sz="2500" lang="en-US"/>
              <a:t>:</a:t>
            </a:r>
            <a:r>
              <a:rPr dirty="0" sz="2500" lang="en-US"/>
              <a:t> </a:t>
            </a:r>
            <a:r>
              <a:rPr dirty="0" sz="2500" lang="en-US"/>
              <a:t>V</a:t>
            </a:r>
            <a:r>
              <a:rPr dirty="0" sz="2500" lang="en-US"/>
              <a:t>a</a:t>
            </a:r>
            <a:r>
              <a:rPr dirty="0" sz="2500" lang="en-US"/>
              <a:t>l</a:t>
            </a:r>
            <a:r>
              <a:rPr dirty="0" sz="2500" lang="en-US"/>
              <a:t>l</a:t>
            </a:r>
            <a:r>
              <a:rPr dirty="0" sz="2500" lang="en-US"/>
              <a:t>i</a:t>
            </a:r>
            <a:r>
              <a:rPr dirty="0" sz="2500" lang="en-US"/>
              <a:t>a</a:t>
            </a:r>
            <a:r>
              <a:rPr dirty="0" sz="2500" lang="en-US"/>
              <a:t>mmal </a:t>
            </a:r>
            <a:r>
              <a:rPr dirty="0" sz="2500" lang="en-US"/>
              <a:t>college </a:t>
            </a:r>
            <a:r>
              <a:rPr dirty="0" sz="2500" lang="en-US"/>
              <a:t>for </a:t>
            </a:r>
            <a:r>
              <a:rPr dirty="0" sz="2500" lang="en-US"/>
              <a:t>women </a:t>
            </a:r>
            <a:endParaRPr dirty="0" sz="2500" lang="en-US"/>
          </a:p>
          <a:p>
            <a:r>
              <a:rPr dirty="0" sz="2500" lang="en-US"/>
              <a:t>           </a:t>
            </a:r>
            <a:endParaRPr dirty="0" sz="25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9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0" name="object 8"/>
          <p:cNvSpPr txBox="1"/>
          <p:nvPr/>
        </p:nvSpPr>
        <p:spPr>
          <a:xfrm>
            <a:off x="739775" y="291147"/>
            <a:ext cx="3303904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"/>
          <p:cNvSpPr txBox="1"/>
          <p:nvPr/>
        </p:nvSpPr>
        <p:spPr>
          <a:xfrm>
            <a:off x="739775" y="1472928"/>
            <a:ext cx="10520295" cy="4663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blish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ble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ls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ed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ription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dashboard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ries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ndicators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ta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ualization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ate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raphs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at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at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template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ilable </a:t>
            </a:r>
            <a:r>
              <a:rPr sz="2800" lang="en-US">
                <a:solidFill>
                  <a:srgbClr val="000000"/>
                </a:solidFill>
              </a:rPr>
              <a:t>for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ance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iews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48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755332" y="1459229"/>
            <a:ext cx="8242954" cy="3520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fic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urable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ble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ound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ould </a:t>
            </a:r>
            <a:r>
              <a:rPr sz="2800" lang="en-US">
                <a:solidFill>
                  <a:srgbClr val="000000"/>
                </a:solidFill>
              </a:rPr>
              <a:t>be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ed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cription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ividual 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lls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ilities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ndance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el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preadsheet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used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ulate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int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ed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ch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lp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ndance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er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199408" y="1523516"/>
            <a:ext cx="10632863" cy="4663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oals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ine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ific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oals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ed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ghts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ton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pshot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views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el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rovide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snapshot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's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elp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rsation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tween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light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el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ght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rformance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and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ottom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TextBox 22"/>
          <p:cNvSpPr txBox="1"/>
          <p:nvPr/>
        </p:nvSpPr>
        <p:spPr>
          <a:xfrm>
            <a:off x="1217522" y="2123271"/>
            <a:ext cx="8593228" cy="1844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3901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75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1071194" y="2019300"/>
            <a:ext cx="4737840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mployee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rd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tor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iew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vate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prove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hem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tanding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ations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ess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TextBox 10"/>
          <p:cNvSpPr txBox="1"/>
          <p:nvPr/>
        </p:nvSpPr>
        <p:spPr>
          <a:xfrm>
            <a:off x="990600" y="2133600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819400" y="2133599"/>
            <a:ext cx="6337954" cy="313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card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pically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ectives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luding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ous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 </a:t>
            </a:r>
            <a:r>
              <a:rPr sz="2800" lang="en-US">
                <a:solidFill>
                  <a:srgbClr val="000000"/>
                </a:solidFill>
              </a:rPr>
              <a:t>targets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 </a:t>
            </a:r>
            <a:r>
              <a:rPr sz="2800" lang="en-US">
                <a:solidFill>
                  <a:srgbClr val="000000"/>
                </a:solidFill>
              </a:rPr>
              <a:t>targets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itional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mber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rd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</a:t>
            </a:r>
            <a:r>
              <a:rPr sz="2800" lang="en-US">
                <a:solidFill>
                  <a:srgbClr val="000000"/>
                </a:solidFill>
              </a:rPr>
              <a:t>zation </a:t>
            </a:r>
            <a:r>
              <a:rPr sz="2800" lang="en-US">
                <a:solidFill>
                  <a:srgbClr val="000000"/>
                </a:solidFill>
              </a:rPr>
              <a:t>organization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tution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48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1105148" y="8865680"/>
            <a:ext cx="6580409" cy="47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4" name=""/>
          <p:cNvSpPr txBox="1"/>
          <p:nvPr/>
        </p:nvSpPr>
        <p:spPr>
          <a:xfrm>
            <a:off x="300183" y="1857374"/>
            <a:ext cx="11204363" cy="3901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oid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it's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ave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thor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ryone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rking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sion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card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en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sts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portant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ider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ating 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ard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ced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ance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unctions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ement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at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an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lp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analyse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cien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95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0" name=""/>
          <p:cNvSpPr txBox="1"/>
          <p:nvPr/>
        </p:nvSpPr>
        <p:spPr>
          <a:xfrm>
            <a:off x="3526845" y="2554922"/>
            <a:ext cx="5662546" cy="3520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orecard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quire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ecific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tomers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lity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rvice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siness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spective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tencies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act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stomer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tisfaction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2" name=""/>
          <p:cNvSpPr txBox="1"/>
          <p:nvPr/>
        </p:nvSpPr>
        <p:spPr>
          <a:xfrm>
            <a:off x="1186546" y="1679265"/>
            <a:ext cx="7151909" cy="313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icated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ns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ach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int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tioned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ider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hlight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ls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Target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board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ith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8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TextBox 8"/>
          <p:cNvSpPr txBox="1"/>
          <p:nvPr/>
        </p:nvSpPr>
        <p:spPr>
          <a:xfrm>
            <a:off x="2743200" y="2354703"/>
            <a:ext cx="8534018" cy="853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0" name=""/>
          <p:cNvSpPr txBox="1"/>
          <p:nvPr/>
        </p:nvSpPr>
        <p:spPr>
          <a:xfrm flipH="1">
            <a:off x="2743199" y="2354702"/>
            <a:ext cx="6661078" cy="2758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lation </a:t>
            </a:r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card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lation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ime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lity </a:t>
            </a:r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ghts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ime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board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enabling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ision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2024-08-31T10:15:25Z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d645cc4d51d342a6b1ea8f44c0de9273</vt:lpwstr>
  </property>
</Properties>
</file>