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1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70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2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30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5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2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08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0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3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AB6C-0952-44AD-9AEF-3BB44A359D1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595343-DDC4-42A7-837E-7751A9B2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9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0E8-D2E6-6CE2-ECCE-B933715C2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86348"/>
            <a:ext cx="7766936" cy="2664488"/>
          </a:xfrm>
        </p:spPr>
        <p:txBody>
          <a:bodyPr/>
          <a:lstStyle/>
          <a:p>
            <a:r>
              <a:rPr lang="en-US" dirty="0"/>
              <a:t>QUERY EXPANSION USING WORDNET FOR SYNONYMS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B1280-A73A-D82F-40CD-C2EF2F03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Pavithra V</a:t>
            </a:r>
            <a:br>
              <a:rPr lang="en-US" dirty="0"/>
            </a:br>
            <a:r>
              <a:rPr lang="en-US" dirty="0"/>
              <a:t>21MSS033</a:t>
            </a:r>
            <a:br>
              <a:rPr lang="en-US" dirty="0"/>
            </a:br>
            <a:r>
              <a:rPr lang="en-US" dirty="0"/>
              <a:t>VI M.Sc. Software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1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D0F7-1CE5-CB99-CF94-76B6DF6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21" y="609600"/>
            <a:ext cx="8596668" cy="953729"/>
          </a:xfrm>
        </p:spPr>
        <p:txBody>
          <a:bodyPr/>
          <a:lstStyle/>
          <a:p>
            <a:pPr algn="ctr"/>
            <a:r>
              <a:rPr lang="en-US" dirty="0"/>
              <a:t>QUERY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C489-AF16-FA6B-59E9-F13557AF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329"/>
            <a:ext cx="8596668" cy="4478033"/>
          </a:xfrm>
        </p:spPr>
        <p:txBody>
          <a:bodyPr/>
          <a:lstStyle/>
          <a:p>
            <a:r>
              <a:rPr lang="en-US" dirty="0"/>
              <a:t>Query Expansion (QE) is a technique used in information retrieval and search engines to enhance user queries by adding related words or synonyms. This improves search accuracy by retrieving more relevant results.</a:t>
            </a:r>
          </a:p>
          <a:p>
            <a:r>
              <a:rPr lang="en-US" b="1" dirty="0"/>
              <a:t>How It Works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Input</a:t>
            </a:r>
            <a:r>
              <a:rPr lang="en-US" dirty="0"/>
              <a:t> – The user enters a search query.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Expansion Process</a:t>
            </a:r>
            <a:r>
              <a:rPr lang="en-US" dirty="0"/>
              <a:t> – The system identifies synonyms, related words, or alternative phrases.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Modified Query</a:t>
            </a:r>
            <a:r>
              <a:rPr lang="en-US" dirty="0"/>
              <a:t> – The expanded query includes the original terms + additional words.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Search Execution</a:t>
            </a:r>
            <a:r>
              <a:rPr lang="en-US" dirty="0"/>
              <a:t> – The new query is processed, fetching more relevant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36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2E93-10DA-7324-5310-DEFB3683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Types of Query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Synonym-based Expansion</a:t>
            </a:r>
            <a:r>
              <a:rPr lang="en-IN" dirty="0"/>
              <a:t> – Adds synonyms from a database like WordNet.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Relevance Feedback Expansion</a:t>
            </a:r>
            <a:r>
              <a:rPr lang="en-IN" dirty="0"/>
              <a:t> – Expands queries based on user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Stemming &amp; Lemmatization</a:t>
            </a:r>
            <a:r>
              <a:rPr lang="en-IN" dirty="0"/>
              <a:t> – Uses word roots to include variations (e.g., </a:t>
            </a:r>
            <a:r>
              <a:rPr lang="en-IN" i="1" dirty="0"/>
              <a:t>run</a:t>
            </a:r>
            <a:r>
              <a:rPr lang="en-IN" dirty="0"/>
              <a:t>, </a:t>
            </a:r>
            <a:r>
              <a:rPr lang="en-IN" i="1" dirty="0"/>
              <a:t>running</a:t>
            </a:r>
            <a:r>
              <a:rPr lang="en-IN" dirty="0"/>
              <a:t>, </a:t>
            </a:r>
            <a:r>
              <a:rPr lang="en-IN" i="1" dirty="0"/>
              <a:t>ran</a:t>
            </a:r>
            <a:r>
              <a:rPr lang="en-IN" dirty="0"/>
              <a:t>).</a:t>
            </a:r>
          </a:p>
          <a:p>
            <a:r>
              <a:rPr lang="en-US" b="1" dirty="0"/>
              <a:t>Example</a:t>
            </a:r>
          </a:p>
          <a:p>
            <a:r>
              <a:rPr lang="en-US" b="1" dirty="0"/>
              <a:t>Original Query:</a:t>
            </a:r>
            <a:r>
              <a:rPr lang="en-US" dirty="0"/>
              <a:t> </a:t>
            </a:r>
            <a:r>
              <a:rPr lang="en-US" i="1" dirty="0"/>
              <a:t>"cheap hotels"</a:t>
            </a:r>
            <a:br>
              <a:rPr lang="en-US" dirty="0"/>
            </a:br>
            <a:r>
              <a:rPr lang="en-US" b="1" dirty="0"/>
              <a:t>Expanded Query:</a:t>
            </a:r>
            <a:r>
              <a:rPr lang="en-US" dirty="0"/>
              <a:t> </a:t>
            </a:r>
            <a:r>
              <a:rPr lang="en-US" i="1" dirty="0"/>
              <a:t>"cheap, budget, affordable, low-cost hotels, lodgings, accommodations"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6459A9-BAE5-7FCB-4F45-279DB158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21" y="816638"/>
            <a:ext cx="8596668" cy="953729"/>
          </a:xfrm>
        </p:spPr>
        <p:txBody>
          <a:bodyPr/>
          <a:lstStyle/>
          <a:p>
            <a:pPr algn="ctr"/>
            <a:r>
              <a:rPr lang="en-US" dirty="0"/>
              <a:t>QUERY 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9030-4B47-3418-D400-9DCD4EF9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WORDNET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5C33-0E13-9C41-1937-F6556293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7136"/>
            <a:ext cx="8596668" cy="53389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WordNet is a lexical database for the English language, designed to help with natural language processing (NLP), information retrieval, and artificial intelligence (AI) applications. It groups words into sets of synonyms (</a:t>
            </a:r>
            <a:r>
              <a:rPr lang="en-US" dirty="0" err="1"/>
              <a:t>synsets</a:t>
            </a:r>
            <a:r>
              <a:rPr lang="en-US" dirty="0"/>
              <a:t>) and provides relationships between them.</a:t>
            </a:r>
          </a:p>
          <a:p>
            <a:r>
              <a:rPr lang="en-US" b="1" dirty="0"/>
              <a:t>Key Features of WordNet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Synonyms (</a:t>
            </a:r>
            <a:r>
              <a:rPr lang="en-US" b="1" dirty="0" err="1"/>
              <a:t>Synsets</a:t>
            </a:r>
            <a:r>
              <a:rPr lang="en-US" b="1" dirty="0"/>
              <a:t>)</a:t>
            </a:r>
            <a:r>
              <a:rPr lang="en-US" dirty="0"/>
              <a:t> – Words with similar meanings are grouped together.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</a:t>
            </a:r>
            <a:r>
              <a:rPr lang="en-US" i="1" dirty="0"/>
              <a:t>happy</a:t>
            </a:r>
            <a:r>
              <a:rPr lang="en-US" dirty="0"/>
              <a:t> → {happy, joyful, pleased, content}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Antonyms</a:t>
            </a:r>
            <a:r>
              <a:rPr lang="en-US" dirty="0"/>
              <a:t> – Opposite words are linked.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</a:t>
            </a:r>
            <a:r>
              <a:rPr lang="en-US" i="1" dirty="0"/>
              <a:t>hot</a:t>
            </a:r>
            <a:r>
              <a:rPr lang="en-US" dirty="0"/>
              <a:t> ↔ </a:t>
            </a:r>
            <a:r>
              <a:rPr lang="en-US" i="1" dirty="0"/>
              <a:t>cold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Hypernyms &amp; Hyponyms</a:t>
            </a:r>
            <a:r>
              <a:rPr lang="en-US" dirty="0"/>
              <a:t> – Hierarchical relationships between words.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i="1" dirty="0"/>
              <a:t>Hypernym (General term)</a:t>
            </a:r>
            <a:r>
              <a:rPr lang="en-US" dirty="0"/>
              <a:t> → Dog is a </a:t>
            </a:r>
            <a:r>
              <a:rPr lang="en-US" b="1" dirty="0"/>
              <a:t>hypernym</a:t>
            </a:r>
            <a:r>
              <a:rPr lang="en-US" dirty="0"/>
              <a:t> of Bulldog.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i="1" dirty="0"/>
              <a:t>Hyponym (Specific term)</a:t>
            </a:r>
            <a:r>
              <a:rPr lang="en-US" dirty="0"/>
              <a:t> → Bulldog is a </a:t>
            </a:r>
            <a:r>
              <a:rPr lang="en-US" b="1" dirty="0"/>
              <a:t>hyponym</a:t>
            </a:r>
            <a:r>
              <a:rPr lang="en-US" dirty="0"/>
              <a:t> of Dog.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Meronyms &amp; </a:t>
            </a:r>
            <a:r>
              <a:rPr lang="en-US" b="1" dirty="0" err="1"/>
              <a:t>Holonyms</a:t>
            </a:r>
            <a:r>
              <a:rPr lang="en-US" dirty="0"/>
              <a:t> – Part-whole relationships.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i="1" dirty="0"/>
              <a:t>Meronym (Part of a whole)</a:t>
            </a:r>
            <a:r>
              <a:rPr lang="en-US" dirty="0"/>
              <a:t> → "Wheel" is a meronym of "Car".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i="1" dirty="0" err="1"/>
              <a:t>Holonym</a:t>
            </a:r>
            <a:r>
              <a:rPr lang="en-US" i="1" dirty="0"/>
              <a:t> (Whole that contains parts)</a:t>
            </a:r>
            <a:r>
              <a:rPr lang="en-US" dirty="0"/>
              <a:t> → "Car" is a </a:t>
            </a:r>
            <a:r>
              <a:rPr lang="en-US" dirty="0" err="1"/>
              <a:t>holonym</a:t>
            </a:r>
            <a:r>
              <a:rPr lang="en-US" dirty="0"/>
              <a:t> of "Wheel".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Verb Relations</a:t>
            </a:r>
            <a:r>
              <a:rPr lang="en-US" dirty="0"/>
              <a:t> – Shows actions and their relationships.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</a:t>
            </a:r>
            <a:r>
              <a:rPr lang="en-US" i="1" dirty="0"/>
              <a:t>run</a:t>
            </a:r>
            <a:r>
              <a:rPr lang="en-US" dirty="0"/>
              <a:t> is related to </a:t>
            </a:r>
            <a:r>
              <a:rPr lang="en-US" i="1" dirty="0"/>
              <a:t>jog, sprint, race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4EF8-F305-2946-FC64-83F87BB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22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QUERY EXPANSION USING WORDNET FOR SYNONYMS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E47D-5F81-01A0-D90D-CB68C11F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555"/>
            <a:ext cx="8596668" cy="4256807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9FF98-F09F-7D00-BA4C-0D6E47AE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65" y="2261587"/>
            <a:ext cx="5939299" cy="39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B64F-9566-9452-DFD0-13E22D25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44" y="264487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23774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385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QUERY EXPANSION USING WORDNET FOR SYNONYMS</vt:lpstr>
      <vt:lpstr>QUERY EXPANSION</vt:lpstr>
      <vt:lpstr>QUERY EXPANSION</vt:lpstr>
      <vt:lpstr>WORDNET</vt:lpstr>
      <vt:lpstr>QUERY EXPANSION USING WORDNET FOR SYNONYMS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V</dc:creator>
  <cp:lastModifiedBy>Pavithra V</cp:lastModifiedBy>
  <cp:revision>1</cp:revision>
  <dcterms:created xsi:type="dcterms:W3CDTF">2025-03-03T03:47:56Z</dcterms:created>
  <dcterms:modified xsi:type="dcterms:W3CDTF">2025-03-03T03:56:27Z</dcterms:modified>
</cp:coreProperties>
</file>