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a</a:t>
            </a:r>
            <a:r>
              <a:rPr dirty="0" sz="2400" lang="en-US"/>
              <a:t>v</a:t>
            </a:r>
            <a:r>
              <a:rPr dirty="0" sz="2400" lang="en-US"/>
              <a:t>i</a:t>
            </a:r>
            <a:r>
              <a:rPr dirty="0" sz="2400" lang="en-US"/>
              <a:t>thra</a:t>
            </a:r>
            <a:r>
              <a:rPr dirty="0" sz="2400" lang="en-US"/>
              <a:t>.</a:t>
            </a:r>
            <a:r>
              <a:rPr dirty="0" sz="2400" lang="en-US"/>
              <a:t>V</a:t>
            </a:r>
            <a:endParaRPr dirty="0" sz="2400" lang="en-US"/>
          </a:p>
          <a:p>
            <a:r>
              <a:rPr dirty="0" sz="2400" lang="en-US"/>
              <a:t>REGISTER NO: 3122</a:t>
            </a:r>
            <a:r>
              <a:rPr dirty="0" sz="2400" lang="en-US"/>
              <a:t>0</a:t>
            </a:r>
            <a:r>
              <a:rPr dirty="0" sz="2400" lang="en-US"/>
              <a:t>5</a:t>
            </a:r>
            <a:r>
              <a:rPr dirty="0" sz="2400" lang="en-US"/>
              <a:t>0</a:t>
            </a:r>
            <a:r>
              <a:rPr dirty="0" sz="2400" lang="en-US"/>
              <a:t>4</a:t>
            </a:r>
            <a:r>
              <a:rPr dirty="0" sz="2400" lang="en-US"/>
              <a:t>1</a:t>
            </a:r>
            <a:r>
              <a:rPr dirty="0" sz="2400" lang="en-US"/>
              <a:t>,</a:t>
            </a:r>
            <a:r>
              <a:rPr dirty="0" sz="2400" lang="en-US"/>
              <a:t> </a:t>
            </a:r>
            <a:r>
              <a:rPr dirty="0" sz="2400" lang="en-US"/>
              <a:t>asunm219unm219ncas2225cc11211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2024-09-06T11:13:50Z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