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5143500" type="screen16x9"/>
  <p:notesSz cx="6858000" cy="9144000"/>
  <p:embeddedFontLst>
    <p:embeddedFont>
      <p:font typeface="Bebas Neue" panose="020F0502020204030204" pitchFamily="34" charset="0"/>
      <p:regular r:id="rId16"/>
    </p:embeddedFont>
    <p:embeddedFont>
      <p:font typeface="Comic Sans MS" panose="030F0702030302020204" pitchFamily="66" charset="0"/>
      <p:regular r:id="rId17"/>
      <p:bold r:id="rId18"/>
      <p:italic r:id="rId19"/>
      <p:boldItalic r:id="rId20"/>
    </p:embeddedFont>
    <p:embeddedFont>
      <p:font typeface="Days One" panose="020B0604020202020204" charset="0"/>
      <p:regular r:id="rId21"/>
    </p:embeddedFont>
    <p:embeddedFont>
      <p:font typeface="Lato" panose="020F0502020204030203" pitchFamily="34" charset="0"/>
      <p:regular r:id="rId22"/>
      <p:bold r:id="rId23"/>
      <p:italic r:id="rId24"/>
      <p:boldItalic r:id="rId25"/>
    </p:embeddedFont>
    <p:embeddedFont>
      <p:font typeface="Poppins" panose="00000500000000000000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05">
          <p15:clr>
            <a:srgbClr val="9AA0A6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9" d="100"/>
          <a:sy n="129" d="100"/>
        </p:scale>
        <p:origin x="1104" y="120"/>
      </p:cViewPr>
      <p:guideLst>
        <p:guide orient="horz" pos="3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8" name="Google Shape;67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4" name="Google Shape;68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17010e7b37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17010e7b37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17010e7b378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17010e7b378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8" name="Google Shape;32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0" name="Google Shape;35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3" name="Google Shape;36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3" name="Google Shape;4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3" name="Google Shape;47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17010e7b37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1" name="Google Shape;521;g17010e7b37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17010e7b378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1" name="Google Shape;581;g17010e7b378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8" name="Google Shape;63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6858200" y="2750225"/>
            <a:ext cx="4489411" cy="450716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/>
          <p:nvPr/>
        </p:nvSpPr>
        <p:spPr>
          <a:xfrm rot="-5400000">
            <a:off x="225387" y="-225388"/>
            <a:ext cx="2863929" cy="331470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rot="5400000">
            <a:off x="7496699" y="-622887"/>
            <a:ext cx="1864389" cy="1853864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5100" y="1937500"/>
            <a:ext cx="5838300" cy="17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715100" y="4214900"/>
            <a:ext cx="583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"/>
          <p:cNvSpPr/>
          <p:nvPr/>
        </p:nvSpPr>
        <p:spPr>
          <a:xfrm>
            <a:off x="-1351900" y="3948325"/>
            <a:ext cx="3101598" cy="311395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1"/>
          <p:cNvSpPr/>
          <p:nvPr/>
        </p:nvSpPr>
        <p:spPr>
          <a:xfrm rot="-3516704">
            <a:off x="6716946" y="-554629"/>
            <a:ext cx="3423889" cy="399981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1"/>
          <p:cNvSpPr/>
          <p:nvPr/>
        </p:nvSpPr>
        <p:spPr>
          <a:xfrm rot="2126950">
            <a:off x="41639" y="-1384093"/>
            <a:ext cx="2744644" cy="2729065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720000" y="2036975"/>
            <a:ext cx="42051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 idx="2"/>
          </p:nvPr>
        </p:nvSpPr>
        <p:spPr>
          <a:xfrm>
            <a:off x="720000" y="1195175"/>
            <a:ext cx="4205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1"/>
          </p:nvPr>
        </p:nvSpPr>
        <p:spPr>
          <a:xfrm>
            <a:off x="720000" y="3554725"/>
            <a:ext cx="4360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2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2"/>
          <p:cNvSpPr/>
          <p:nvPr/>
        </p:nvSpPr>
        <p:spPr>
          <a:xfrm rot="10800000">
            <a:off x="-386221" y="-511177"/>
            <a:ext cx="2202633" cy="257300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2"/>
          <p:cNvSpPr/>
          <p:nvPr/>
        </p:nvSpPr>
        <p:spPr>
          <a:xfrm>
            <a:off x="8255100" y="4249475"/>
            <a:ext cx="1841422" cy="184875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2"/>
          <p:cNvSpPr/>
          <p:nvPr/>
        </p:nvSpPr>
        <p:spPr>
          <a:xfrm rot="-925259">
            <a:off x="6800108" y="-524600"/>
            <a:ext cx="2784680" cy="3222977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 rot="10800000" flipH="1">
            <a:off x="7131150" y="30185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3"/>
          <p:cNvSpPr/>
          <p:nvPr/>
        </p:nvSpPr>
        <p:spPr>
          <a:xfrm rot="10800000" flipH="1">
            <a:off x="-2132275" y="-226612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3"/>
          <p:cNvSpPr/>
          <p:nvPr/>
        </p:nvSpPr>
        <p:spPr>
          <a:xfrm rot="9099793" flipH="1">
            <a:off x="6864111" y="-963286"/>
            <a:ext cx="2803921" cy="32753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3"/>
          <p:cNvSpPr/>
          <p:nvPr/>
        </p:nvSpPr>
        <p:spPr>
          <a:xfrm rot="-1345006" flipH="1">
            <a:off x="-933337" y="2256518"/>
            <a:ext cx="3492326" cy="407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1324050" y="1307100"/>
            <a:ext cx="6495900" cy="25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20000" y="574025"/>
            <a:ext cx="7704000" cy="8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/>
          <p:nvPr/>
        </p:nvSpPr>
        <p:spPr>
          <a:xfrm rot="10800000" flipH="1">
            <a:off x="6959475" y="3713250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/>
          <p:nvPr/>
        </p:nvSpPr>
        <p:spPr>
          <a:xfrm>
            <a:off x="7221950" y="2819400"/>
            <a:ext cx="2065727" cy="241307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5"/>
          <p:cNvSpPr/>
          <p:nvPr/>
        </p:nvSpPr>
        <p:spPr>
          <a:xfrm rot="10800000">
            <a:off x="-188500" y="-133350"/>
            <a:ext cx="2065727" cy="241307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 rot="-5400000">
            <a:off x="-923181" y="3487138"/>
            <a:ext cx="2702570" cy="2687231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 rot="5400000">
            <a:off x="7382544" y="-903874"/>
            <a:ext cx="2702570" cy="2687231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5"/>
          <p:cNvSpPr txBox="1">
            <a:spLocks noGrp="1"/>
          </p:cNvSpPr>
          <p:nvPr>
            <p:ph type="title" hasCustomPrompt="1"/>
          </p:nvPr>
        </p:nvSpPr>
        <p:spPr>
          <a:xfrm>
            <a:off x="1284000" y="1558475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284000" y="3069625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/>
          <p:nvPr/>
        </p:nvSpPr>
        <p:spPr>
          <a:xfrm>
            <a:off x="-1350375" y="-1771650"/>
            <a:ext cx="3551565" cy="356571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7"/>
          <p:cNvSpPr/>
          <p:nvPr/>
        </p:nvSpPr>
        <p:spPr>
          <a:xfrm rot="5400000">
            <a:off x="-556707" y="2728814"/>
            <a:ext cx="2762771" cy="322747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7"/>
          <p:cNvSpPr/>
          <p:nvPr/>
        </p:nvSpPr>
        <p:spPr>
          <a:xfrm rot="3719961">
            <a:off x="6125789" y="-1513239"/>
            <a:ext cx="3066313" cy="3048910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3865000" y="4076600"/>
            <a:ext cx="4563900" cy="5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8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3314700" y="1886950"/>
            <a:ext cx="5114400" cy="21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/>
          <p:nvPr/>
        </p:nvSpPr>
        <p:spPr>
          <a:xfrm>
            <a:off x="7131150" y="-226612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8"/>
          <p:cNvSpPr/>
          <p:nvPr/>
        </p:nvSpPr>
        <p:spPr>
          <a:xfrm>
            <a:off x="-2132275" y="30185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8"/>
          <p:cNvSpPr/>
          <p:nvPr/>
        </p:nvSpPr>
        <p:spPr>
          <a:xfrm rot="1700207">
            <a:off x="6864111" y="2679832"/>
            <a:ext cx="2803921" cy="32753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8"/>
          <p:cNvSpPr/>
          <p:nvPr/>
        </p:nvSpPr>
        <p:spPr>
          <a:xfrm rot="-9454994">
            <a:off x="-323737" y="-1234466"/>
            <a:ext cx="3492326" cy="407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8"/>
          <p:cNvSpPr txBox="1">
            <a:spLocks noGrp="1"/>
          </p:cNvSpPr>
          <p:nvPr>
            <p:ph type="title"/>
          </p:nvPr>
        </p:nvSpPr>
        <p:spPr>
          <a:xfrm>
            <a:off x="4650250" y="1738325"/>
            <a:ext cx="3783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8"/>
          <p:cNvSpPr txBox="1">
            <a:spLocks noGrp="1"/>
          </p:cNvSpPr>
          <p:nvPr>
            <p:ph type="subTitle" idx="1"/>
          </p:nvPr>
        </p:nvSpPr>
        <p:spPr>
          <a:xfrm>
            <a:off x="4650250" y="2347500"/>
            <a:ext cx="3154800" cy="12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/>
          <p:nvPr/>
        </p:nvSpPr>
        <p:spPr>
          <a:xfrm flipH="1">
            <a:off x="-2132275" y="-226612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9"/>
          <p:cNvSpPr/>
          <p:nvPr/>
        </p:nvSpPr>
        <p:spPr>
          <a:xfrm flipH="1">
            <a:off x="7131150" y="30185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9"/>
          <p:cNvSpPr/>
          <p:nvPr/>
        </p:nvSpPr>
        <p:spPr>
          <a:xfrm rot="-1700207" flipH="1">
            <a:off x="-446487" y="2679832"/>
            <a:ext cx="2803921" cy="32753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9"/>
          <p:cNvSpPr/>
          <p:nvPr/>
        </p:nvSpPr>
        <p:spPr>
          <a:xfrm rot="9454994" flipH="1">
            <a:off x="6052955" y="-1234466"/>
            <a:ext cx="3492326" cy="407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 flipH="1">
            <a:off x="761950" y="1770075"/>
            <a:ext cx="3289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subTitle" idx="1"/>
          </p:nvPr>
        </p:nvSpPr>
        <p:spPr>
          <a:xfrm flipH="1">
            <a:off x="762000" y="2369325"/>
            <a:ext cx="3077400" cy="10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>
            <a:spLocks noGrp="1"/>
          </p:cNvSpPr>
          <p:nvPr>
            <p:ph type="title"/>
          </p:nvPr>
        </p:nvSpPr>
        <p:spPr>
          <a:xfrm>
            <a:off x="4191862" y="1745250"/>
            <a:ext cx="315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subTitle" idx="1"/>
          </p:nvPr>
        </p:nvSpPr>
        <p:spPr>
          <a:xfrm>
            <a:off x="4191862" y="2420700"/>
            <a:ext cx="3151500" cy="11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0"/>
          <p:cNvSpPr/>
          <p:nvPr/>
        </p:nvSpPr>
        <p:spPr>
          <a:xfrm flipH="1">
            <a:off x="6173175" y="-1771650"/>
            <a:ext cx="3551565" cy="356571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0"/>
          <p:cNvSpPr/>
          <p:nvPr/>
        </p:nvSpPr>
        <p:spPr>
          <a:xfrm rot="-5400000" flipH="1">
            <a:off x="6168301" y="2728814"/>
            <a:ext cx="2762771" cy="322747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0"/>
          <p:cNvSpPr/>
          <p:nvPr/>
        </p:nvSpPr>
        <p:spPr>
          <a:xfrm rot="-3719961" flipH="1">
            <a:off x="-817737" y="-1513239"/>
            <a:ext cx="3066313" cy="3048910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7931250" y="3963375"/>
            <a:ext cx="2222443" cy="2231297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 rot="-5400000">
            <a:off x="209843" y="-229299"/>
            <a:ext cx="2666386" cy="3086064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3"/>
          <p:cNvSpPr/>
          <p:nvPr/>
        </p:nvSpPr>
        <p:spPr>
          <a:xfrm rot="-6299994">
            <a:off x="-164356" y="3847089"/>
            <a:ext cx="2214873" cy="2202369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720000" y="1076325"/>
            <a:ext cx="7704000" cy="3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  <a:defRPr sz="115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rabicPeriod"/>
              <a:defRPr>
                <a:solidFill>
                  <a:schemeClr val="lt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alphaLcPeriod"/>
              <a:defRPr>
                <a:solidFill>
                  <a:schemeClr val="lt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AutoNum type="romanLcPeriod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_1_1_4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 flipH="1">
            <a:off x="6820875" y="3467100"/>
            <a:ext cx="3551565" cy="356571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1"/>
          <p:cNvSpPr/>
          <p:nvPr/>
        </p:nvSpPr>
        <p:spPr>
          <a:xfrm rot="10800000" flipH="1">
            <a:off x="6567576" y="-203836"/>
            <a:ext cx="2762771" cy="322747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1"/>
          <p:cNvSpPr/>
          <p:nvPr/>
        </p:nvSpPr>
        <p:spPr>
          <a:xfrm rot="-5400000" flipH="1">
            <a:off x="-472898" y="-569852"/>
            <a:ext cx="2222321" cy="2209708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15100" y="1549000"/>
            <a:ext cx="4587600" cy="19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subTitle" idx="1"/>
          </p:nvPr>
        </p:nvSpPr>
        <p:spPr>
          <a:xfrm>
            <a:off x="715100" y="3634200"/>
            <a:ext cx="4587600" cy="9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/>
          <p:nvPr/>
        </p:nvSpPr>
        <p:spPr>
          <a:xfrm flipH="1">
            <a:off x="7926154" y="3948325"/>
            <a:ext cx="3101598" cy="311395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2"/>
          <p:cNvSpPr/>
          <p:nvPr/>
        </p:nvSpPr>
        <p:spPr>
          <a:xfrm rot="3516704" flipH="1">
            <a:off x="-845983" y="-554629"/>
            <a:ext cx="3423889" cy="399981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2"/>
          <p:cNvSpPr/>
          <p:nvPr/>
        </p:nvSpPr>
        <p:spPr>
          <a:xfrm rot="-2126950" flipH="1">
            <a:off x="6889570" y="-1384093"/>
            <a:ext cx="2744644" cy="2729065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2"/>
          <p:cNvSpPr txBox="1">
            <a:spLocks noGrp="1"/>
          </p:cNvSpPr>
          <p:nvPr>
            <p:ph type="title"/>
          </p:nvPr>
        </p:nvSpPr>
        <p:spPr>
          <a:xfrm flipH="1">
            <a:off x="4151700" y="2036975"/>
            <a:ext cx="42051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7" name="Google Shape;147;p22"/>
          <p:cNvSpPr txBox="1">
            <a:spLocks noGrp="1"/>
          </p:cNvSpPr>
          <p:nvPr>
            <p:ph type="title" idx="2"/>
          </p:nvPr>
        </p:nvSpPr>
        <p:spPr>
          <a:xfrm>
            <a:off x="3996600" y="1195175"/>
            <a:ext cx="4205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48" name="Google Shape;148;p22"/>
          <p:cNvSpPr txBox="1">
            <a:spLocks noGrp="1"/>
          </p:cNvSpPr>
          <p:nvPr>
            <p:ph type="subTitle" idx="1"/>
          </p:nvPr>
        </p:nvSpPr>
        <p:spPr>
          <a:xfrm flipH="1">
            <a:off x="3996600" y="3554725"/>
            <a:ext cx="4360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_1_1_2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/>
          <p:nvPr/>
        </p:nvSpPr>
        <p:spPr>
          <a:xfrm rot="10800000">
            <a:off x="7468954" y="-1260302"/>
            <a:ext cx="3101598" cy="3113954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3"/>
          <p:cNvSpPr/>
          <p:nvPr/>
        </p:nvSpPr>
        <p:spPr>
          <a:xfrm rot="7283296">
            <a:off x="-1092095" y="1690045"/>
            <a:ext cx="3423889" cy="399981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/>
          <p:nvPr/>
        </p:nvSpPr>
        <p:spPr>
          <a:xfrm rot="-8673050">
            <a:off x="6889570" y="3790254"/>
            <a:ext cx="2744644" cy="2729065"/>
          </a:xfrm>
          <a:custGeom>
            <a:avLst/>
            <a:gdLst/>
            <a:ahLst/>
            <a:cxnLst/>
            <a:rect l="l" t="t" r="r" b="b"/>
            <a:pathLst>
              <a:path w="41093" h="40861" extrusionOk="0">
                <a:moveTo>
                  <a:pt x="0" y="1"/>
                </a:moveTo>
                <a:lnTo>
                  <a:pt x="0" y="40861"/>
                </a:lnTo>
                <a:lnTo>
                  <a:pt x="1361" y="40861"/>
                </a:lnTo>
                <a:cubicBezTo>
                  <a:pt x="23304" y="40861"/>
                  <a:pt x="41092" y="23072"/>
                  <a:pt x="41092" y="1128"/>
                </a:cubicBezTo>
                <a:cubicBezTo>
                  <a:pt x="41092" y="751"/>
                  <a:pt x="41087" y="376"/>
                  <a:pt x="41076" y="1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3"/>
          <p:cNvSpPr txBox="1">
            <a:spLocks noGrp="1"/>
          </p:cNvSpPr>
          <p:nvPr>
            <p:ph type="title"/>
          </p:nvPr>
        </p:nvSpPr>
        <p:spPr>
          <a:xfrm>
            <a:off x="2469450" y="2036975"/>
            <a:ext cx="4205100" cy="12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title" idx="2"/>
          </p:nvPr>
        </p:nvSpPr>
        <p:spPr>
          <a:xfrm>
            <a:off x="2469450" y="1195175"/>
            <a:ext cx="42051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55" name="Google Shape;155;p23"/>
          <p:cNvSpPr txBox="1">
            <a:spLocks noGrp="1"/>
          </p:cNvSpPr>
          <p:nvPr>
            <p:ph type="subTitle" idx="1"/>
          </p:nvPr>
        </p:nvSpPr>
        <p:spPr>
          <a:xfrm>
            <a:off x="2391900" y="3554725"/>
            <a:ext cx="43602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698631" scaled="0"/>
        </a:grad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58" name="Google Shape;158;p24"/>
          <p:cNvSpPr/>
          <p:nvPr/>
        </p:nvSpPr>
        <p:spPr>
          <a:xfrm>
            <a:off x="6745700" y="2525038"/>
            <a:ext cx="2969757" cy="346911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/>
          <p:nvPr/>
        </p:nvSpPr>
        <p:spPr>
          <a:xfrm rot="-5955114">
            <a:off x="-29940" y="-420075"/>
            <a:ext cx="2067456" cy="2392849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3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62" name="Google Shape;162;p25"/>
          <p:cNvSpPr/>
          <p:nvPr/>
        </p:nvSpPr>
        <p:spPr>
          <a:xfrm>
            <a:off x="-831750" y="-803177"/>
            <a:ext cx="1876772" cy="188424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5"/>
          <p:cNvSpPr/>
          <p:nvPr/>
        </p:nvSpPr>
        <p:spPr>
          <a:xfrm rot="5400000">
            <a:off x="6938425" y="3206185"/>
            <a:ext cx="2125171" cy="2459664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5"/>
          <p:cNvSpPr/>
          <p:nvPr/>
        </p:nvSpPr>
        <p:spPr>
          <a:xfrm rot="-5971517">
            <a:off x="-891810" y="3970807"/>
            <a:ext cx="2255102" cy="2242303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5"/>
          <p:cNvSpPr txBox="1">
            <a:spLocks noGrp="1"/>
          </p:cNvSpPr>
          <p:nvPr>
            <p:ph type="subTitle" idx="1"/>
          </p:nvPr>
        </p:nvSpPr>
        <p:spPr>
          <a:xfrm>
            <a:off x="1794275" y="1531225"/>
            <a:ext cx="3009000" cy="72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6" name="Google Shape;166;p25"/>
          <p:cNvSpPr txBox="1">
            <a:spLocks noGrp="1"/>
          </p:cNvSpPr>
          <p:nvPr>
            <p:ph type="subTitle" idx="2"/>
          </p:nvPr>
        </p:nvSpPr>
        <p:spPr>
          <a:xfrm>
            <a:off x="5662225" y="3027125"/>
            <a:ext cx="3009000" cy="7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Patrick Hand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67" name="Google Shape;167;p25"/>
          <p:cNvSpPr txBox="1">
            <a:spLocks noGrp="1"/>
          </p:cNvSpPr>
          <p:nvPr>
            <p:ph type="subTitle" idx="3"/>
          </p:nvPr>
        </p:nvSpPr>
        <p:spPr>
          <a:xfrm>
            <a:off x="1794275" y="2393925"/>
            <a:ext cx="27543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4"/>
          </p:nvPr>
        </p:nvSpPr>
        <p:spPr>
          <a:xfrm>
            <a:off x="5662225" y="3945975"/>
            <a:ext cx="27543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Days One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9pPr>
          </a:lstStyle>
          <a:p>
            <a:endParaRPr/>
          </a:p>
        </p:txBody>
      </p:sp>
      <p:sp>
        <p:nvSpPr>
          <p:cNvPr id="171" name="Google Shape;171;p26"/>
          <p:cNvSpPr/>
          <p:nvPr/>
        </p:nvSpPr>
        <p:spPr>
          <a:xfrm>
            <a:off x="-1915550" y="746263"/>
            <a:ext cx="2412819" cy="242243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6"/>
          <p:cNvSpPr/>
          <p:nvPr/>
        </p:nvSpPr>
        <p:spPr>
          <a:xfrm>
            <a:off x="7912200" y="4110938"/>
            <a:ext cx="2412819" cy="242243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BLANK_1_1_1_2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>
            <a:off x="1199400" y="2956725"/>
            <a:ext cx="261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subTitle" idx="1"/>
          </p:nvPr>
        </p:nvSpPr>
        <p:spPr>
          <a:xfrm>
            <a:off x="1199400" y="3619450"/>
            <a:ext cx="2613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title" idx="2"/>
          </p:nvPr>
        </p:nvSpPr>
        <p:spPr>
          <a:xfrm>
            <a:off x="5331000" y="2956725"/>
            <a:ext cx="26136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7" name="Google Shape;177;p27"/>
          <p:cNvSpPr txBox="1">
            <a:spLocks noGrp="1"/>
          </p:cNvSpPr>
          <p:nvPr>
            <p:ph type="subTitle" idx="3"/>
          </p:nvPr>
        </p:nvSpPr>
        <p:spPr>
          <a:xfrm>
            <a:off x="5331000" y="3619450"/>
            <a:ext cx="26136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27"/>
          <p:cNvSpPr txBox="1">
            <a:spLocks noGrp="1"/>
          </p:cNvSpPr>
          <p:nvPr>
            <p:ph type="title" idx="4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7"/>
          <p:cNvSpPr/>
          <p:nvPr/>
        </p:nvSpPr>
        <p:spPr>
          <a:xfrm>
            <a:off x="-1555350" y="-1353700"/>
            <a:ext cx="2755792" cy="276677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7"/>
          <p:cNvSpPr/>
          <p:nvPr/>
        </p:nvSpPr>
        <p:spPr>
          <a:xfrm rot="5400000">
            <a:off x="-370313" y="3023340"/>
            <a:ext cx="2713840" cy="3170314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7"/>
          <p:cNvSpPr/>
          <p:nvPr/>
        </p:nvSpPr>
        <p:spPr>
          <a:xfrm rot="6267529">
            <a:off x="7619869" y="-652654"/>
            <a:ext cx="2593712" cy="2578865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/>
          <p:nvPr/>
        </p:nvSpPr>
        <p:spPr>
          <a:xfrm rot="10800000">
            <a:off x="-386221" y="-511177"/>
            <a:ext cx="2202633" cy="2573002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8"/>
          <p:cNvSpPr/>
          <p:nvPr/>
        </p:nvSpPr>
        <p:spPr>
          <a:xfrm>
            <a:off x="8255100" y="4249475"/>
            <a:ext cx="1841422" cy="184875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/>
          <p:nvPr/>
        </p:nvSpPr>
        <p:spPr>
          <a:xfrm rot="-925259">
            <a:off x="6800108" y="-524600"/>
            <a:ext cx="2784680" cy="3222977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>
            <a:spLocks noGrp="1"/>
          </p:cNvSpPr>
          <p:nvPr>
            <p:ph type="title"/>
          </p:nvPr>
        </p:nvSpPr>
        <p:spPr>
          <a:xfrm>
            <a:off x="1431142" y="1530450"/>
            <a:ext cx="278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" name="Google Shape;187;p28"/>
          <p:cNvSpPr txBox="1">
            <a:spLocks noGrp="1"/>
          </p:cNvSpPr>
          <p:nvPr>
            <p:ph type="subTitle" idx="1"/>
          </p:nvPr>
        </p:nvSpPr>
        <p:spPr>
          <a:xfrm>
            <a:off x="1431143" y="2116975"/>
            <a:ext cx="2789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8"/>
          <p:cNvSpPr txBox="1">
            <a:spLocks noGrp="1"/>
          </p:cNvSpPr>
          <p:nvPr>
            <p:ph type="title" idx="2"/>
          </p:nvPr>
        </p:nvSpPr>
        <p:spPr>
          <a:xfrm>
            <a:off x="5568333" y="1530450"/>
            <a:ext cx="2789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9" name="Google Shape;189;p28"/>
          <p:cNvSpPr txBox="1">
            <a:spLocks noGrp="1"/>
          </p:cNvSpPr>
          <p:nvPr>
            <p:ph type="subTitle" idx="3"/>
          </p:nvPr>
        </p:nvSpPr>
        <p:spPr>
          <a:xfrm>
            <a:off x="5568333" y="2116975"/>
            <a:ext cx="2789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8"/>
          <p:cNvSpPr txBox="1">
            <a:spLocks noGrp="1"/>
          </p:cNvSpPr>
          <p:nvPr>
            <p:ph type="title" idx="4"/>
          </p:nvPr>
        </p:nvSpPr>
        <p:spPr>
          <a:xfrm>
            <a:off x="1431143" y="3268650"/>
            <a:ext cx="278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" name="Google Shape;191;p28"/>
          <p:cNvSpPr txBox="1">
            <a:spLocks noGrp="1"/>
          </p:cNvSpPr>
          <p:nvPr>
            <p:ph type="subTitle" idx="5"/>
          </p:nvPr>
        </p:nvSpPr>
        <p:spPr>
          <a:xfrm>
            <a:off x="1431143" y="3855175"/>
            <a:ext cx="2789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8"/>
          <p:cNvSpPr txBox="1">
            <a:spLocks noGrp="1"/>
          </p:cNvSpPr>
          <p:nvPr>
            <p:ph type="title" idx="6"/>
          </p:nvPr>
        </p:nvSpPr>
        <p:spPr>
          <a:xfrm>
            <a:off x="5568333" y="3268650"/>
            <a:ext cx="27849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3" name="Google Shape;193;p28"/>
          <p:cNvSpPr txBox="1">
            <a:spLocks noGrp="1"/>
          </p:cNvSpPr>
          <p:nvPr>
            <p:ph type="subTitle" idx="7"/>
          </p:nvPr>
        </p:nvSpPr>
        <p:spPr>
          <a:xfrm>
            <a:off x="5568333" y="3855175"/>
            <a:ext cx="2789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 rot="5400000">
            <a:off x="7014897" y="3025990"/>
            <a:ext cx="2115068" cy="2447971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 rot="-5400000">
            <a:off x="-52653" y="-450410"/>
            <a:ext cx="2115068" cy="2447971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-1022250" y="4158430"/>
            <a:ext cx="2025591" cy="203366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29"/>
          <p:cNvSpPr txBox="1">
            <a:spLocks noGrp="1"/>
          </p:cNvSpPr>
          <p:nvPr>
            <p:ph type="title"/>
          </p:nvPr>
        </p:nvSpPr>
        <p:spPr>
          <a:xfrm>
            <a:off x="720000" y="1682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0" name="Google Shape;200;p29"/>
          <p:cNvSpPr txBox="1">
            <a:spLocks noGrp="1"/>
          </p:cNvSpPr>
          <p:nvPr>
            <p:ph type="subTitle" idx="1"/>
          </p:nvPr>
        </p:nvSpPr>
        <p:spPr>
          <a:xfrm>
            <a:off x="720000" y="2269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title" idx="2"/>
          </p:nvPr>
        </p:nvSpPr>
        <p:spPr>
          <a:xfrm>
            <a:off x="3419269" y="1682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2" name="Google Shape;202;p29"/>
          <p:cNvSpPr txBox="1">
            <a:spLocks noGrp="1"/>
          </p:cNvSpPr>
          <p:nvPr>
            <p:ph type="subTitle" idx="3"/>
          </p:nvPr>
        </p:nvSpPr>
        <p:spPr>
          <a:xfrm>
            <a:off x="3419269" y="2269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29"/>
          <p:cNvSpPr txBox="1">
            <a:spLocks noGrp="1"/>
          </p:cNvSpPr>
          <p:nvPr>
            <p:ph type="title" idx="4"/>
          </p:nvPr>
        </p:nvSpPr>
        <p:spPr>
          <a:xfrm>
            <a:off x="720000" y="31924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4" name="Google Shape;204;p29"/>
          <p:cNvSpPr txBox="1">
            <a:spLocks noGrp="1"/>
          </p:cNvSpPr>
          <p:nvPr>
            <p:ph type="subTitle" idx="5"/>
          </p:nvPr>
        </p:nvSpPr>
        <p:spPr>
          <a:xfrm>
            <a:off x="720000" y="37789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9"/>
          <p:cNvSpPr txBox="1">
            <a:spLocks noGrp="1"/>
          </p:cNvSpPr>
          <p:nvPr>
            <p:ph type="title" idx="6"/>
          </p:nvPr>
        </p:nvSpPr>
        <p:spPr>
          <a:xfrm>
            <a:off x="3419269" y="31924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6" name="Google Shape;206;p29"/>
          <p:cNvSpPr txBox="1">
            <a:spLocks noGrp="1"/>
          </p:cNvSpPr>
          <p:nvPr>
            <p:ph type="subTitle" idx="7"/>
          </p:nvPr>
        </p:nvSpPr>
        <p:spPr>
          <a:xfrm>
            <a:off x="3419269" y="37789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9"/>
          <p:cNvSpPr txBox="1">
            <a:spLocks noGrp="1"/>
          </p:cNvSpPr>
          <p:nvPr>
            <p:ph type="title" idx="8"/>
          </p:nvPr>
        </p:nvSpPr>
        <p:spPr>
          <a:xfrm>
            <a:off x="6118545" y="16828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subTitle" idx="9"/>
          </p:nvPr>
        </p:nvSpPr>
        <p:spPr>
          <a:xfrm>
            <a:off x="6118545" y="22693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title" idx="13"/>
          </p:nvPr>
        </p:nvSpPr>
        <p:spPr>
          <a:xfrm>
            <a:off x="6118545" y="319245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subTitle" idx="14"/>
          </p:nvPr>
        </p:nvSpPr>
        <p:spPr>
          <a:xfrm>
            <a:off x="6118545" y="37789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9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title"/>
          </p:nvPr>
        </p:nvSpPr>
        <p:spPr>
          <a:xfrm>
            <a:off x="738075" y="540000"/>
            <a:ext cx="4790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subTitle" idx="1"/>
          </p:nvPr>
        </p:nvSpPr>
        <p:spPr>
          <a:xfrm>
            <a:off x="738075" y="1322225"/>
            <a:ext cx="4790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0"/>
          <p:cNvSpPr txBox="1">
            <a:spLocks noGrp="1"/>
          </p:cNvSpPr>
          <p:nvPr>
            <p:ph type="title" idx="2"/>
          </p:nvPr>
        </p:nvSpPr>
        <p:spPr>
          <a:xfrm>
            <a:off x="2176950" y="1996150"/>
            <a:ext cx="4790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16" name="Google Shape;216;p30"/>
          <p:cNvSpPr txBox="1">
            <a:spLocks noGrp="1"/>
          </p:cNvSpPr>
          <p:nvPr>
            <p:ph type="subTitle" idx="3"/>
          </p:nvPr>
        </p:nvSpPr>
        <p:spPr>
          <a:xfrm>
            <a:off x="2176950" y="2778375"/>
            <a:ext cx="4790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30"/>
          <p:cNvSpPr txBox="1">
            <a:spLocks noGrp="1"/>
          </p:cNvSpPr>
          <p:nvPr>
            <p:ph type="title" idx="4"/>
          </p:nvPr>
        </p:nvSpPr>
        <p:spPr>
          <a:xfrm>
            <a:off x="3618063" y="3452300"/>
            <a:ext cx="4790100" cy="8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endParaRPr/>
          </a:p>
        </p:txBody>
      </p:sp>
      <p:sp>
        <p:nvSpPr>
          <p:cNvPr id="218" name="Google Shape;218;p30"/>
          <p:cNvSpPr txBox="1">
            <a:spLocks noGrp="1"/>
          </p:cNvSpPr>
          <p:nvPr>
            <p:ph type="subTitle" idx="5"/>
          </p:nvPr>
        </p:nvSpPr>
        <p:spPr>
          <a:xfrm>
            <a:off x="3618063" y="4234525"/>
            <a:ext cx="4790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30"/>
          <p:cNvSpPr/>
          <p:nvPr/>
        </p:nvSpPr>
        <p:spPr>
          <a:xfrm>
            <a:off x="-1155600" y="3452300"/>
            <a:ext cx="2887476" cy="289897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30"/>
          <p:cNvSpPr/>
          <p:nvPr/>
        </p:nvSpPr>
        <p:spPr>
          <a:xfrm>
            <a:off x="7326600" y="-1043500"/>
            <a:ext cx="2887476" cy="289897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131150" y="-226612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/>
          <p:nvPr/>
        </p:nvSpPr>
        <p:spPr>
          <a:xfrm>
            <a:off x="-2132275" y="30185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/>
          <p:nvPr/>
        </p:nvSpPr>
        <p:spPr>
          <a:xfrm rot="1700207">
            <a:off x="6864111" y="2679832"/>
            <a:ext cx="2803921" cy="327539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4"/>
          <p:cNvSpPr/>
          <p:nvPr/>
        </p:nvSpPr>
        <p:spPr>
          <a:xfrm rot="-9454994">
            <a:off x="-323737" y="-1234466"/>
            <a:ext cx="3492326" cy="40796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4"/>
          <p:cNvSpPr txBox="1">
            <a:spLocks noGrp="1"/>
          </p:cNvSpPr>
          <p:nvPr>
            <p:ph type="subTitle" idx="1"/>
          </p:nvPr>
        </p:nvSpPr>
        <p:spPr>
          <a:xfrm>
            <a:off x="1844550" y="3190638"/>
            <a:ext cx="545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720000" y="1337263"/>
            <a:ext cx="7704000" cy="15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12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BLANK_1_1_1_1_1_1_3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3396700" y="3087675"/>
            <a:ext cx="238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3" name="Google Shape;223;p31"/>
          <p:cNvSpPr txBox="1">
            <a:spLocks noGrp="1"/>
          </p:cNvSpPr>
          <p:nvPr>
            <p:ph type="title" idx="2"/>
          </p:nvPr>
        </p:nvSpPr>
        <p:spPr>
          <a:xfrm>
            <a:off x="902613" y="3087675"/>
            <a:ext cx="238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title" idx="3"/>
          </p:nvPr>
        </p:nvSpPr>
        <p:spPr>
          <a:xfrm>
            <a:off x="5890798" y="3087675"/>
            <a:ext cx="2384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ubTitle" idx="1"/>
          </p:nvPr>
        </p:nvSpPr>
        <p:spPr>
          <a:xfrm>
            <a:off x="902613" y="3737808"/>
            <a:ext cx="2384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subTitle" idx="4"/>
          </p:nvPr>
        </p:nvSpPr>
        <p:spPr>
          <a:xfrm>
            <a:off x="3396700" y="3737808"/>
            <a:ext cx="2384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subTitle" idx="5"/>
          </p:nvPr>
        </p:nvSpPr>
        <p:spPr>
          <a:xfrm>
            <a:off x="5890798" y="3737808"/>
            <a:ext cx="2384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title" idx="6"/>
          </p:nvPr>
        </p:nvSpPr>
        <p:spPr>
          <a:xfrm>
            <a:off x="1485363" y="1323125"/>
            <a:ext cx="1218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title" idx="7"/>
          </p:nvPr>
        </p:nvSpPr>
        <p:spPr>
          <a:xfrm>
            <a:off x="3979450" y="1323125"/>
            <a:ext cx="1218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title" idx="8"/>
          </p:nvPr>
        </p:nvSpPr>
        <p:spPr>
          <a:xfrm>
            <a:off x="6473548" y="1323125"/>
            <a:ext cx="12186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31" name="Google Shape;231;p31"/>
          <p:cNvSpPr txBox="1">
            <a:spLocks noGrp="1"/>
          </p:cNvSpPr>
          <p:nvPr>
            <p:ph type="title" idx="9"/>
          </p:nvPr>
        </p:nvSpPr>
        <p:spPr>
          <a:xfrm>
            <a:off x="687000" y="514350"/>
            <a:ext cx="7771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32" name="Google Shape;232;p31"/>
          <p:cNvSpPr/>
          <p:nvPr/>
        </p:nvSpPr>
        <p:spPr>
          <a:xfrm>
            <a:off x="-831750" y="-803177"/>
            <a:ext cx="1876772" cy="188424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31"/>
          <p:cNvSpPr/>
          <p:nvPr/>
        </p:nvSpPr>
        <p:spPr>
          <a:xfrm rot="5400000">
            <a:off x="6938425" y="3206185"/>
            <a:ext cx="2125171" cy="2459664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31"/>
          <p:cNvSpPr/>
          <p:nvPr/>
        </p:nvSpPr>
        <p:spPr>
          <a:xfrm rot="-5971517">
            <a:off x="-891810" y="3970807"/>
            <a:ext cx="2255102" cy="2242303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LANK_1_1_1_1_1_1_3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2"/>
          <p:cNvSpPr/>
          <p:nvPr/>
        </p:nvSpPr>
        <p:spPr>
          <a:xfrm>
            <a:off x="8413950" y="-593627"/>
            <a:ext cx="1876772" cy="188424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32"/>
          <p:cNvSpPr/>
          <p:nvPr/>
        </p:nvSpPr>
        <p:spPr>
          <a:xfrm rot="-5400000">
            <a:off x="4225" y="-318065"/>
            <a:ext cx="2125171" cy="2459664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2"/>
          <p:cNvSpPr txBox="1">
            <a:spLocks noGrp="1"/>
          </p:cNvSpPr>
          <p:nvPr>
            <p:ph type="subTitle" idx="1"/>
          </p:nvPr>
        </p:nvSpPr>
        <p:spPr>
          <a:xfrm>
            <a:off x="760625" y="3347475"/>
            <a:ext cx="2384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32"/>
          <p:cNvSpPr txBox="1">
            <a:spLocks noGrp="1"/>
          </p:cNvSpPr>
          <p:nvPr>
            <p:ph type="subTitle" idx="2"/>
          </p:nvPr>
        </p:nvSpPr>
        <p:spPr>
          <a:xfrm>
            <a:off x="3413513" y="3347475"/>
            <a:ext cx="2384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2"/>
          <p:cNvSpPr txBox="1">
            <a:spLocks noGrp="1"/>
          </p:cNvSpPr>
          <p:nvPr>
            <p:ph type="subTitle" idx="3"/>
          </p:nvPr>
        </p:nvSpPr>
        <p:spPr>
          <a:xfrm>
            <a:off x="6029988" y="3347475"/>
            <a:ext cx="23841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32"/>
          <p:cNvSpPr txBox="1">
            <a:spLocks noGrp="1"/>
          </p:cNvSpPr>
          <p:nvPr>
            <p:ph type="title"/>
          </p:nvPr>
        </p:nvSpPr>
        <p:spPr>
          <a:xfrm>
            <a:off x="760475" y="1399325"/>
            <a:ext cx="23841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42" name="Google Shape;242;p32"/>
          <p:cNvSpPr txBox="1">
            <a:spLocks noGrp="1"/>
          </p:cNvSpPr>
          <p:nvPr>
            <p:ph type="title" idx="4"/>
          </p:nvPr>
        </p:nvSpPr>
        <p:spPr>
          <a:xfrm>
            <a:off x="3413375" y="1399325"/>
            <a:ext cx="23841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43" name="Google Shape;243;p32"/>
          <p:cNvSpPr txBox="1">
            <a:spLocks noGrp="1"/>
          </p:cNvSpPr>
          <p:nvPr>
            <p:ph type="title" idx="5"/>
          </p:nvPr>
        </p:nvSpPr>
        <p:spPr>
          <a:xfrm>
            <a:off x="6029850" y="1399325"/>
            <a:ext cx="2384100" cy="7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 b="1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44" name="Google Shape;244;p32"/>
          <p:cNvSpPr/>
          <p:nvPr/>
        </p:nvSpPr>
        <p:spPr>
          <a:xfrm>
            <a:off x="-1116150" y="3666373"/>
            <a:ext cx="1876772" cy="1884249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3"/>
          <p:cNvSpPr/>
          <p:nvPr/>
        </p:nvSpPr>
        <p:spPr>
          <a:xfrm>
            <a:off x="7848600" y="3990497"/>
            <a:ext cx="2514551" cy="2524568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33"/>
          <p:cNvSpPr/>
          <p:nvPr/>
        </p:nvSpPr>
        <p:spPr>
          <a:xfrm rot="-5232539">
            <a:off x="6273534" y="-444366"/>
            <a:ext cx="2803890" cy="327535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3"/>
          <p:cNvSpPr/>
          <p:nvPr/>
        </p:nvSpPr>
        <p:spPr>
          <a:xfrm rot="8629168">
            <a:off x="-1559635" y="120431"/>
            <a:ext cx="4033685" cy="471214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732" scaled="0"/>
        </a:gradFill>
        <a:effectLst/>
      </p:bgPr>
    </p:bg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4"/>
          <p:cNvSpPr/>
          <p:nvPr/>
        </p:nvSpPr>
        <p:spPr>
          <a:xfrm>
            <a:off x="7493100" y="-1161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-2665675" y="2789975"/>
            <a:ext cx="4222669" cy="4239492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4"/>
          <p:cNvSpPr/>
          <p:nvPr/>
        </p:nvSpPr>
        <p:spPr>
          <a:xfrm rot="1848319">
            <a:off x="6172266" y="2568611"/>
            <a:ext cx="3492400" cy="4079767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34"/>
          <p:cNvSpPr/>
          <p:nvPr/>
        </p:nvSpPr>
        <p:spPr>
          <a:xfrm rot="7003599" flipH="1">
            <a:off x="19183" y="-1603364"/>
            <a:ext cx="3492424" cy="4079671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-1788525" y="1325945"/>
            <a:ext cx="2680775" cy="269145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/>
          <p:nvPr/>
        </p:nvSpPr>
        <p:spPr>
          <a:xfrm rot="-4243771">
            <a:off x="7521125" y="-325063"/>
            <a:ext cx="1815550" cy="2096189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1760916" y="1576755"/>
            <a:ext cx="25947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 idx="2"/>
          </p:nvPr>
        </p:nvSpPr>
        <p:spPr>
          <a:xfrm>
            <a:off x="892278" y="1599275"/>
            <a:ext cx="817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1760903" y="22620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title" idx="3"/>
          </p:nvPr>
        </p:nvSpPr>
        <p:spPr>
          <a:xfrm>
            <a:off x="1760916" y="3372696"/>
            <a:ext cx="23364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title" idx="4"/>
          </p:nvPr>
        </p:nvSpPr>
        <p:spPr>
          <a:xfrm>
            <a:off x="892278" y="3404550"/>
            <a:ext cx="817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5"/>
          </p:nvPr>
        </p:nvSpPr>
        <p:spPr>
          <a:xfrm>
            <a:off x="1760903" y="405947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 idx="6"/>
          </p:nvPr>
        </p:nvSpPr>
        <p:spPr>
          <a:xfrm>
            <a:off x="5570917" y="1567475"/>
            <a:ext cx="26808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 idx="7"/>
          </p:nvPr>
        </p:nvSpPr>
        <p:spPr>
          <a:xfrm>
            <a:off x="4697103" y="1590375"/>
            <a:ext cx="817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8"/>
          </p:nvPr>
        </p:nvSpPr>
        <p:spPr>
          <a:xfrm>
            <a:off x="5570903" y="2253100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9"/>
          </p:nvPr>
        </p:nvSpPr>
        <p:spPr>
          <a:xfrm>
            <a:off x="5570922" y="3346425"/>
            <a:ext cx="2680800" cy="55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13"/>
          </p:nvPr>
        </p:nvSpPr>
        <p:spPr>
          <a:xfrm>
            <a:off x="4697103" y="3379775"/>
            <a:ext cx="8172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4"/>
          </p:nvPr>
        </p:nvSpPr>
        <p:spPr>
          <a:xfrm>
            <a:off x="5570903" y="4034695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title" idx="15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/>
          <p:nvPr/>
        </p:nvSpPr>
        <p:spPr>
          <a:xfrm rot="1451954">
            <a:off x="6169205" y="2098647"/>
            <a:ext cx="3542609" cy="4138293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6"/>
          <p:cNvSpPr/>
          <p:nvPr/>
        </p:nvSpPr>
        <p:spPr>
          <a:xfrm>
            <a:off x="7797900" y="-906375"/>
            <a:ext cx="2451002" cy="246076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6"/>
          <p:cNvSpPr/>
          <p:nvPr/>
        </p:nvSpPr>
        <p:spPr>
          <a:xfrm rot="-2278797">
            <a:off x="-1316671" y="131086"/>
            <a:ext cx="2264352" cy="2251500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body" idx="1"/>
          </p:nvPr>
        </p:nvSpPr>
        <p:spPr>
          <a:xfrm>
            <a:off x="720000" y="1207475"/>
            <a:ext cx="5475900" cy="26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ato"/>
              <a:buChar char="●"/>
              <a:defRPr sz="1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Roboto Condensed Light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3500032" scaled="0"/>
        </a:gra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/>
          <p:nvPr/>
        </p:nvSpPr>
        <p:spPr>
          <a:xfrm rot="-5400000">
            <a:off x="6676811" y="-559328"/>
            <a:ext cx="2697572" cy="3151164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7"/>
          <p:cNvSpPr/>
          <p:nvPr/>
        </p:nvSpPr>
        <p:spPr>
          <a:xfrm>
            <a:off x="7569300" y="3791000"/>
            <a:ext cx="2451002" cy="246076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7"/>
          <p:cNvSpPr/>
          <p:nvPr/>
        </p:nvSpPr>
        <p:spPr>
          <a:xfrm rot="1039056">
            <a:off x="-254188" y="-742591"/>
            <a:ext cx="1938577" cy="1927574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7"/>
          <p:cNvSpPr txBox="1">
            <a:spLocks noGrp="1"/>
          </p:cNvSpPr>
          <p:nvPr>
            <p:ph type="title"/>
          </p:nvPr>
        </p:nvSpPr>
        <p:spPr>
          <a:xfrm>
            <a:off x="715100" y="2618675"/>
            <a:ext cx="491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ubTitle" idx="1"/>
          </p:nvPr>
        </p:nvSpPr>
        <p:spPr>
          <a:xfrm>
            <a:off x="715100" y="3465400"/>
            <a:ext cx="49662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18900044" scaled="0"/>
        </a:gra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9133652">
            <a:off x="-991215" y="-200730"/>
            <a:ext cx="2950761" cy="3446926"/>
          </a:xfrm>
          <a:custGeom>
            <a:avLst/>
            <a:gdLst/>
            <a:ahLst/>
            <a:cxnLst/>
            <a:rect l="l" t="t" r="r" b="b"/>
            <a:pathLst>
              <a:path w="50057" h="58474" extrusionOk="0">
                <a:moveTo>
                  <a:pt x="50057" y="0"/>
                </a:moveTo>
                <a:cubicBezTo>
                  <a:pt x="43474" y="898"/>
                  <a:pt x="37651" y="5576"/>
                  <a:pt x="35449" y="11928"/>
                </a:cubicBezTo>
                <a:cubicBezTo>
                  <a:pt x="33409" y="17811"/>
                  <a:pt x="33734" y="24451"/>
                  <a:pt x="29541" y="29453"/>
                </a:cubicBezTo>
                <a:cubicBezTo>
                  <a:pt x="25003" y="34866"/>
                  <a:pt x="17670" y="36814"/>
                  <a:pt x="11677" y="40081"/>
                </a:cubicBezTo>
                <a:cubicBezTo>
                  <a:pt x="8617" y="41749"/>
                  <a:pt x="5755" y="43845"/>
                  <a:pt x="3672" y="46674"/>
                </a:cubicBezTo>
                <a:cubicBezTo>
                  <a:pt x="1853" y="49152"/>
                  <a:pt x="668" y="52038"/>
                  <a:pt x="221" y="55079"/>
                </a:cubicBezTo>
                <a:cubicBezTo>
                  <a:pt x="59" y="56203"/>
                  <a:pt x="1" y="57339"/>
                  <a:pt x="48" y="58473"/>
                </a:cubicBezTo>
                <a:lnTo>
                  <a:pt x="50057" y="58473"/>
                </a:lnTo>
                <a:lnTo>
                  <a:pt x="50057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8"/>
          <p:cNvSpPr/>
          <p:nvPr/>
        </p:nvSpPr>
        <p:spPr>
          <a:xfrm>
            <a:off x="7855050" y="3735125"/>
            <a:ext cx="2736768" cy="2747671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8"/>
          <p:cNvSpPr/>
          <p:nvPr/>
        </p:nvSpPr>
        <p:spPr>
          <a:xfrm rot="5590127">
            <a:off x="7435755" y="-1031003"/>
            <a:ext cx="2766701" cy="2750998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1"/>
          </p:nvPr>
        </p:nvSpPr>
        <p:spPr>
          <a:xfrm>
            <a:off x="1181425" y="2852325"/>
            <a:ext cx="2907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ubTitle" idx="2"/>
          </p:nvPr>
        </p:nvSpPr>
        <p:spPr>
          <a:xfrm>
            <a:off x="4836300" y="2852325"/>
            <a:ext cx="2907600" cy="3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3"/>
          </p:nvPr>
        </p:nvSpPr>
        <p:spPr>
          <a:xfrm>
            <a:off x="1181425" y="33743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ubTitle" idx="4"/>
          </p:nvPr>
        </p:nvSpPr>
        <p:spPr>
          <a:xfrm>
            <a:off x="4836300" y="3374350"/>
            <a:ext cx="2907600" cy="71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099331" scaled="0"/>
        </a:gra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-1250850" y="-1219975"/>
            <a:ext cx="2660537" cy="2671136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 rot="5400000">
            <a:off x="6397228" y="2666143"/>
            <a:ext cx="2724116" cy="3152880"/>
          </a:xfrm>
          <a:custGeom>
            <a:avLst/>
            <a:gdLst/>
            <a:ahLst/>
            <a:cxnLst/>
            <a:rect l="l" t="t" r="r" b="b"/>
            <a:pathLst>
              <a:path w="36081" h="41760" extrusionOk="0">
                <a:moveTo>
                  <a:pt x="1" y="0"/>
                </a:moveTo>
                <a:cubicBezTo>
                  <a:pt x="393" y="1188"/>
                  <a:pt x="1158" y="2253"/>
                  <a:pt x="2246" y="3123"/>
                </a:cubicBezTo>
                <a:cubicBezTo>
                  <a:pt x="4217" y="4699"/>
                  <a:pt x="6771" y="5553"/>
                  <a:pt x="9246" y="5903"/>
                </a:cubicBezTo>
                <a:cubicBezTo>
                  <a:pt x="14129" y="6592"/>
                  <a:pt x="20400" y="5345"/>
                  <a:pt x="24264" y="9159"/>
                </a:cubicBezTo>
                <a:cubicBezTo>
                  <a:pt x="26738" y="11599"/>
                  <a:pt x="27248" y="14890"/>
                  <a:pt x="27050" y="18216"/>
                </a:cubicBezTo>
                <a:cubicBezTo>
                  <a:pt x="26717" y="23824"/>
                  <a:pt x="24389" y="29410"/>
                  <a:pt x="26493" y="34967"/>
                </a:cubicBezTo>
                <a:cubicBezTo>
                  <a:pt x="27409" y="37384"/>
                  <a:pt x="29101" y="39517"/>
                  <a:pt x="31434" y="40686"/>
                </a:cubicBezTo>
                <a:cubicBezTo>
                  <a:pt x="32905" y="41424"/>
                  <a:pt x="34485" y="41749"/>
                  <a:pt x="36081" y="41760"/>
                </a:cubicBezTo>
                <a:lnTo>
                  <a:pt x="36081" y="0"/>
                </a:ln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 rot="5953737">
            <a:off x="7473467" y="-1211609"/>
            <a:ext cx="2669559" cy="2654407"/>
          </a:xfrm>
          <a:custGeom>
            <a:avLst/>
            <a:gdLst/>
            <a:ahLst/>
            <a:cxnLst/>
            <a:rect l="l" t="t" r="r" b="b"/>
            <a:pathLst>
              <a:path w="51975" h="51680" extrusionOk="0">
                <a:moveTo>
                  <a:pt x="0" y="0"/>
                </a:moveTo>
                <a:lnTo>
                  <a:pt x="0" y="51650"/>
                </a:lnTo>
                <a:cubicBezTo>
                  <a:pt x="572" y="51670"/>
                  <a:pt x="1145" y="51679"/>
                  <a:pt x="1721" y="51680"/>
                </a:cubicBezTo>
                <a:cubicBezTo>
                  <a:pt x="29476" y="51680"/>
                  <a:pt x="51974" y="29181"/>
                  <a:pt x="51974" y="1427"/>
                </a:cubicBezTo>
                <a:cubicBezTo>
                  <a:pt x="51974" y="949"/>
                  <a:pt x="51967" y="474"/>
                  <a:pt x="5195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 txBox="1">
            <a:spLocks noGrp="1"/>
          </p:cNvSpPr>
          <p:nvPr>
            <p:ph type="title"/>
          </p:nvPr>
        </p:nvSpPr>
        <p:spPr>
          <a:xfrm>
            <a:off x="720000" y="28043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ubTitle" idx="1"/>
          </p:nvPr>
        </p:nvSpPr>
        <p:spPr>
          <a:xfrm>
            <a:off x="7200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title" idx="2"/>
          </p:nvPr>
        </p:nvSpPr>
        <p:spPr>
          <a:xfrm>
            <a:off x="3403800" y="28043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subTitle" idx="3"/>
          </p:nvPr>
        </p:nvSpPr>
        <p:spPr>
          <a:xfrm>
            <a:off x="34038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title" idx="4"/>
          </p:nvPr>
        </p:nvSpPr>
        <p:spPr>
          <a:xfrm>
            <a:off x="6087600" y="28043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5"/>
          </p:nvPr>
        </p:nvSpPr>
        <p:spPr>
          <a:xfrm>
            <a:off x="6087600" y="3467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title" idx="6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2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ctrTitle"/>
          </p:nvPr>
        </p:nvSpPr>
        <p:spPr>
          <a:xfrm>
            <a:off x="2175650" y="517425"/>
            <a:ext cx="4807500" cy="9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5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7" name="Google Shape;77;p10"/>
          <p:cNvSpPr txBox="1">
            <a:spLocks noGrp="1"/>
          </p:cNvSpPr>
          <p:nvPr>
            <p:ph type="subTitle" idx="1"/>
          </p:nvPr>
        </p:nvSpPr>
        <p:spPr>
          <a:xfrm>
            <a:off x="2425075" y="1628450"/>
            <a:ext cx="4293900" cy="132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8" name="Google Shape;78;p10"/>
          <p:cNvSpPr txBox="1"/>
          <p:nvPr/>
        </p:nvSpPr>
        <p:spPr>
          <a:xfrm>
            <a:off x="2774700" y="4017675"/>
            <a:ext cx="3594600" cy="5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1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CREDITS: This presentation template was created by </a:t>
            </a:r>
            <a:r>
              <a:rPr lang="en" sz="1100" b="1" i="0" u="none" strike="noStrike" cap="none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1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including icons by </a:t>
            </a:r>
            <a:r>
              <a:rPr lang="en" sz="1100" b="1" i="0" u="none" strike="noStrike" cap="none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1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, infographics &amp; images by </a:t>
            </a:r>
            <a:r>
              <a:rPr lang="en" sz="1100" b="1" i="0" u="none" strike="noStrike" cap="none">
                <a:solidFill>
                  <a:schemeClr val="lt2"/>
                </a:solidFill>
                <a:uFill>
                  <a:noFill/>
                </a:uFill>
                <a:latin typeface="Lato"/>
                <a:ea typeface="Lato"/>
                <a:cs typeface="Lato"/>
                <a:sym typeface="La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100" b="1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100" b="1" i="0" u="none" strike="noStrike" cap="none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9" name="Google Shape;79;p10"/>
          <p:cNvSpPr/>
          <p:nvPr/>
        </p:nvSpPr>
        <p:spPr>
          <a:xfrm>
            <a:off x="-1727100" y="101677"/>
            <a:ext cx="2883159" cy="289464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0"/>
          <p:cNvSpPr/>
          <p:nvPr/>
        </p:nvSpPr>
        <p:spPr>
          <a:xfrm>
            <a:off x="7988000" y="1906027"/>
            <a:ext cx="2883159" cy="2894645"/>
          </a:xfrm>
          <a:custGeom>
            <a:avLst/>
            <a:gdLst/>
            <a:ahLst/>
            <a:cxnLst/>
            <a:rect l="l" t="t" r="r" b="b"/>
            <a:pathLst>
              <a:path w="53969" h="54184" extrusionOk="0">
                <a:moveTo>
                  <a:pt x="26985" y="13177"/>
                </a:moveTo>
                <a:cubicBezTo>
                  <a:pt x="34640" y="13177"/>
                  <a:pt x="40845" y="19406"/>
                  <a:pt x="40845" y="27092"/>
                </a:cubicBezTo>
                <a:cubicBezTo>
                  <a:pt x="40845" y="34777"/>
                  <a:pt x="34640" y="41007"/>
                  <a:pt x="26985" y="41007"/>
                </a:cubicBezTo>
                <a:cubicBezTo>
                  <a:pt x="19330" y="41007"/>
                  <a:pt x="13124" y="34777"/>
                  <a:pt x="13124" y="27092"/>
                </a:cubicBezTo>
                <a:cubicBezTo>
                  <a:pt x="13124" y="19406"/>
                  <a:pt x="19330" y="13177"/>
                  <a:pt x="26985" y="13177"/>
                </a:cubicBezTo>
                <a:close/>
                <a:moveTo>
                  <a:pt x="26985" y="0"/>
                </a:moveTo>
                <a:cubicBezTo>
                  <a:pt x="12081" y="0"/>
                  <a:pt x="0" y="12130"/>
                  <a:pt x="0" y="27092"/>
                </a:cubicBezTo>
                <a:cubicBezTo>
                  <a:pt x="0" y="42054"/>
                  <a:pt x="12081" y="54184"/>
                  <a:pt x="26985" y="54184"/>
                </a:cubicBezTo>
                <a:cubicBezTo>
                  <a:pt x="41887" y="54184"/>
                  <a:pt x="53968" y="42054"/>
                  <a:pt x="53968" y="27092"/>
                </a:cubicBezTo>
                <a:cubicBezTo>
                  <a:pt x="53968" y="12130"/>
                  <a:pt x="41887" y="0"/>
                  <a:pt x="26985" y="0"/>
                </a:cubicBezTo>
                <a:close/>
              </a:path>
            </a:pathLst>
          </a:custGeom>
          <a:solidFill>
            <a:srgbClr val="FFFFFF">
              <a:alpha val="27843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1"/>
            </a:gs>
            <a:gs pos="50000">
              <a:schemeClr val="lt1"/>
            </a:gs>
            <a:gs pos="100000">
              <a:schemeClr val="dk2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Days One"/>
              <a:buNone/>
              <a:defRPr sz="3500" b="0" i="0" u="none" strike="noStrike" cap="none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transition spd="slow"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kercad.com/things/aa3Fm8HR5sa-smart-plant-communicator/editel?sharecode=G8F3sDygxVh-x-ZfpYDvIbgnn4paqbhGAU-BYp9sck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2700006" scaled="0"/>
        </a:gra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ctrTitle"/>
          </p:nvPr>
        </p:nvSpPr>
        <p:spPr>
          <a:xfrm>
            <a:off x="1652397" y="1330550"/>
            <a:ext cx="5839200" cy="17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 </a:t>
            </a:r>
            <a:r>
              <a:rPr lang="en" sz="4400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rPr>
              <a:t>SMART PLANT COMMUNICATOR</a:t>
            </a:r>
            <a:endParaRPr sz="4400">
              <a:solidFill>
                <a:schemeClr val="lt2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cxnSp>
        <p:nvCxnSpPr>
          <p:cNvPr id="259" name="Google Shape;259;p35"/>
          <p:cNvCxnSpPr/>
          <p:nvPr/>
        </p:nvCxnSpPr>
        <p:spPr>
          <a:xfrm rot="10800000" flipH="1">
            <a:off x="1652401" y="3123339"/>
            <a:ext cx="5768400" cy="9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260" name="Google Shape;260;p35"/>
          <p:cNvGrpSpPr/>
          <p:nvPr/>
        </p:nvGrpSpPr>
        <p:grpSpPr>
          <a:xfrm>
            <a:off x="6978465" y="570975"/>
            <a:ext cx="1450362" cy="1447410"/>
            <a:chOff x="7193640" y="535000"/>
            <a:chExt cx="1450362" cy="1447410"/>
          </a:xfrm>
        </p:grpSpPr>
        <p:sp>
          <p:nvSpPr>
            <p:cNvPr id="261" name="Google Shape;261;p35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rgbClr val="DB73CB">
                    <a:alpha val="27843"/>
                  </a:srgbClr>
                </a:gs>
                <a:gs pos="50000">
                  <a:srgbClr val="FEA8C3">
                    <a:alpha val="27843"/>
                  </a:srgbClr>
                </a:gs>
                <a:gs pos="100000">
                  <a:srgbClr val="E7D47B">
                    <a:alpha val="2784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35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rgbClr val="DB73CB">
                    <a:alpha val="27843"/>
                  </a:srgbClr>
                </a:gs>
                <a:gs pos="50000">
                  <a:srgbClr val="FEA8C3">
                    <a:alpha val="27843"/>
                  </a:srgbClr>
                </a:gs>
                <a:gs pos="100000">
                  <a:srgbClr val="E7D47B">
                    <a:alpha val="2784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35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rgbClr val="DB73CB">
                    <a:alpha val="27843"/>
                  </a:srgbClr>
                </a:gs>
                <a:gs pos="50000">
                  <a:srgbClr val="FEA8C3">
                    <a:alpha val="27843"/>
                  </a:srgbClr>
                </a:gs>
                <a:gs pos="100000">
                  <a:srgbClr val="E7D47B">
                    <a:alpha val="2784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35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rgbClr val="DB73CB">
                    <a:alpha val="27843"/>
                  </a:srgbClr>
                </a:gs>
                <a:gs pos="50000">
                  <a:srgbClr val="FEA8C3">
                    <a:alpha val="27843"/>
                  </a:srgbClr>
                </a:gs>
                <a:gs pos="100000">
                  <a:srgbClr val="E7D47B">
                    <a:alpha val="2784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35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rgbClr val="DB73CB">
                    <a:alpha val="27843"/>
                  </a:srgbClr>
                </a:gs>
                <a:gs pos="50000">
                  <a:srgbClr val="FEA8C3">
                    <a:alpha val="27843"/>
                  </a:srgbClr>
                </a:gs>
                <a:gs pos="100000">
                  <a:srgbClr val="E7D47B">
                    <a:alpha val="2784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35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rgbClr val="DB73CB">
                    <a:alpha val="27843"/>
                  </a:srgbClr>
                </a:gs>
                <a:gs pos="50000">
                  <a:srgbClr val="FEA8C3">
                    <a:alpha val="27843"/>
                  </a:srgbClr>
                </a:gs>
                <a:gs pos="100000">
                  <a:srgbClr val="E7D47B">
                    <a:alpha val="2784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7" name="Google Shape;267;p35"/>
          <p:cNvGrpSpPr/>
          <p:nvPr/>
        </p:nvGrpSpPr>
        <p:grpSpPr>
          <a:xfrm flipH="1">
            <a:off x="7317697" y="631523"/>
            <a:ext cx="2222992" cy="2380170"/>
            <a:chOff x="279450" y="571167"/>
            <a:chExt cx="1533626" cy="1642063"/>
          </a:xfrm>
        </p:grpSpPr>
        <p:sp>
          <p:nvSpPr>
            <p:cNvPr id="268" name="Google Shape;268;p35"/>
            <p:cNvSpPr/>
            <p:nvPr/>
          </p:nvSpPr>
          <p:spPr>
            <a:xfrm>
              <a:off x="328046" y="591443"/>
              <a:ext cx="1470248" cy="1255737"/>
            </a:xfrm>
            <a:custGeom>
              <a:avLst/>
              <a:gdLst/>
              <a:ahLst/>
              <a:cxnLst/>
              <a:rect l="l" t="t" r="r" b="b"/>
              <a:pathLst>
                <a:path w="38574" h="32946" extrusionOk="0">
                  <a:moveTo>
                    <a:pt x="547" y="31774"/>
                  </a:moveTo>
                  <a:cubicBezTo>
                    <a:pt x="2603" y="32632"/>
                    <a:pt x="4864" y="32946"/>
                    <a:pt x="7070" y="32574"/>
                  </a:cubicBezTo>
                  <a:cubicBezTo>
                    <a:pt x="9317" y="32195"/>
                    <a:pt x="11298" y="31096"/>
                    <a:pt x="13328" y="30122"/>
                  </a:cubicBezTo>
                  <a:cubicBezTo>
                    <a:pt x="15399" y="29128"/>
                    <a:pt x="17589" y="28397"/>
                    <a:pt x="19866" y="28065"/>
                  </a:cubicBezTo>
                  <a:cubicBezTo>
                    <a:pt x="22349" y="27703"/>
                    <a:pt x="24838" y="27849"/>
                    <a:pt x="27317" y="28184"/>
                  </a:cubicBezTo>
                  <a:cubicBezTo>
                    <a:pt x="29584" y="28491"/>
                    <a:pt x="32081" y="29201"/>
                    <a:pt x="34326" y="28412"/>
                  </a:cubicBezTo>
                  <a:cubicBezTo>
                    <a:pt x="35850" y="27875"/>
                    <a:pt x="37009" y="26591"/>
                    <a:pt x="37270" y="24982"/>
                  </a:cubicBezTo>
                  <a:cubicBezTo>
                    <a:pt x="37535" y="23347"/>
                    <a:pt x="36855" y="21789"/>
                    <a:pt x="36075" y="20392"/>
                  </a:cubicBezTo>
                  <a:cubicBezTo>
                    <a:pt x="35272" y="18955"/>
                    <a:pt x="34226" y="17655"/>
                    <a:pt x="33050" y="16506"/>
                  </a:cubicBezTo>
                  <a:cubicBezTo>
                    <a:pt x="30600" y="14113"/>
                    <a:pt x="27483" y="12314"/>
                    <a:pt x="24141" y="11530"/>
                  </a:cubicBezTo>
                  <a:cubicBezTo>
                    <a:pt x="21049" y="10804"/>
                    <a:pt x="17115" y="10926"/>
                    <a:pt x="14486" y="12942"/>
                  </a:cubicBezTo>
                  <a:cubicBezTo>
                    <a:pt x="13185" y="13939"/>
                    <a:pt x="12467" y="15527"/>
                    <a:pt x="12809" y="17160"/>
                  </a:cubicBezTo>
                  <a:cubicBezTo>
                    <a:pt x="13084" y="18470"/>
                    <a:pt x="14016" y="19483"/>
                    <a:pt x="15098" y="20211"/>
                  </a:cubicBezTo>
                  <a:cubicBezTo>
                    <a:pt x="17696" y="21961"/>
                    <a:pt x="21091" y="22431"/>
                    <a:pt x="24137" y="21952"/>
                  </a:cubicBezTo>
                  <a:cubicBezTo>
                    <a:pt x="27944" y="21354"/>
                    <a:pt x="31452" y="19344"/>
                    <a:pt x="34027" y="16495"/>
                  </a:cubicBezTo>
                  <a:cubicBezTo>
                    <a:pt x="37100" y="13096"/>
                    <a:pt x="38574" y="8661"/>
                    <a:pt x="38471" y="4108"/>
                  </a:cubicBezTo>
                  <a:cubicBezTo>
                    <a:pt x="38445" y="2923"/>
                    <a:pt x="38310" y="1744"/>
                    <a:pt x="38108" y="578"/>
                  </a:cubicBezTo>
                  <a:cubicBezTo>
                    <a:pt x="38007" y="0"/>
                    <a:pt x="37090" y="63"/>
                    <a:pt x="37191" y="648"/>
                  </a:cubicBezTo>
                  <a:cubicBezTo>
                    <a:pt x="37913" y="4798"/>
                    <a:pt x="37586" y="9103"/>
                    <a:pt x="35520" y="12843"/>
                  </a:cubicBezTo>
                  <a:cubicBezTo>
                    <a:pt x="33688" y="16161"/>
                    <a:pt x="30651" y="18832"/>
                    <a:pt x="27115" y="20203"/>
                  </a:cubicBezTo>
                  <a:cubicBezTo>
                    <a:pt x="24205" y="21332"/>
                    <a:pt x="20945" y="21577"/>
                    <a:pt x="17965" y="20579"/>
                  </a:cubicBezTo>
                  <a:cubicBezTo>
                    <a:pt x="15674" y="19813"/>
                    <a:pt x="12552" y="17775"/>
                    <a:pt x="13962" y="14928"/>
                  </a:cubicBezTo>
                  <a:cubicBezTo>
                    <a:pt x="14721" y="13393"/>
                    <a:pt x="16640" y="12692"/>
                    <a:pt x="18208" y="12331"/>
                  </a:cubicBezTo>
                  <a:cubicBezTo>
                    <a:pt x="19682" y="11990"/>
                    <a:pt x="21229" y="11971"/>
                    <a:pt x="22721" y="12193"/>
                  </a:cubicBezTo>
                  <a:cubicBezTo>
                    <a:pt x="25792" y="12648"/>
                    <a:pt x="28701" y="14061"/>
                    <a:pt x="31103" y="16006"/>
                  </a:cubicBezTo>
                  <a:cubicBezTo>
                    <a:pt x="33313" y="17795"/>
                    <a:pt x="35647" y="20395"/>
                    <a:pt x="36304" y="23251"/>
                  </a:cubicBezTo>
                  <a:cubicBezTo>
                    <a:pt x="36688" y="24923"/>
                    <a:pt x="36001" y="26635"/>
                    <a:pt x="34417" y="27385"/>
                  </a:cubicBezTo>
                  <a:cubicBezTo>
                    <a:pt x="32422" y="28329"/>
                    <a:pt x="30005" y="27637"/>
                    <a:pt x="27940" y="27344"/>
                  </a:cubicBezTo>
                  <a:cubicBezTo>
                    <a:pt x="23276" y="26683"/>
                    <a:pt x="18714" y="26829"/>
                    <a:pt x="14316" y="28669"/>
                  </a:cubicBezTo>
                  <a:cubicBezTo>
                    <a:pt x="12250" y="29533"/>
                    <a:pt x="10329" y="30751"/>
                    <a:pt x="8168" y="31385"/>
                  </a:cubicBezTo>
                  <a:cubicBezTo>
                    <a:pt x="5790" y="32082"/>
                    <a:pt x="3236" y="31901"/>
                    <a:pt x="957" y="30950"/>
                  </a:cubicBezTo>
                  <a:cubicBezTo>
                    <a:pt x="412" y="30723"/>
                    <a:pt x="0" y="31546"/>
                    <a:pt x="547" y="3177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35"/>
            <p:cNvSpPr/>
            <p:nvPr/>
          </p:nvSpPr>
          <p:spPr>
            <a:xfrm>
              <a:off x="1161610" y="949375"/>
              <a:ext cx="508950" cy="987369"/>
            </a:xfrm>
            <a:custGeom>
              <a:avLst/>
              <a:gdLst/>
              <a:ahLst/>
              <a:cxnLst/>
              <a:rect l="l" t="t" r="r" b="b"/>
              <a:pathLst>
                <a:path w="13353" h="25905" extrusionOk="0">
                  <a:moveTo>
                    <a:pt x="3512" y="0"/>
                  </a:moveTo>
                  <a:lnTo>
                    <a:pt x="1" y="14288"/>
                  </a:lnTo>
                  <a:lnTo>
                    <a:pt x="13352" y="25905"/>
                  </a:lnTo>
                  <a:lnTo>
                    <a:pt x="13352" y="25905"/>
                  </a:lnTo>
                  <a:lnTo>
                    <a:pt x="3512" y="0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35"/>
            <p:cNvSpPr/>
            <p:nvPr/>
          </p:nvSpPr>
          <p:spPr>
            <a:xfrm>
              <a:off x="474253" y="949375"/>
              <a:ext cx="821264" cy="544625"/>
            </a:xfrm>
            <a:custGeom>
              <a:avLst/>
              <a:gdLst/>
              <a:ahLst/>
              <a:cxnLst/>
              <a:rect l="l" t="t" r="r" b="b"/>
              <a:pathLst>
                <a:path w="21547" h="14289" extrusionOk="0">
                  <a:moveTo>
                    <a:pt x="21546" y="0"/>
                  </a:moveTo>
                  <a:lnTo>
                    <a:pt x="18035" y="14288"/>
                  </a:lnTo>
                  <a:lnTo>
                    <a:pt x="0" y="1302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35"/>
            <p:cNvSpPr/>
            <p:nvPr/>
          </p:nvSpPr>
          <p:spPr>
            <a:xfrm>
              <a:off x="474253" y="1445889"/>
              <a:ext cx="1196316" cy="767331"/>
            </a:xfrm>
            <a:custGeom>
              <a:avLst/>
              <a:gdLst/>
              <a:ahLst/>
              <a:cxnLst/>
              <a:rect l="l" t="t" r="r" b="b"/>
              <a:pathLst>
                <a:path w="31387" h="20132" extrusionOk="0">
                  <a:moveTo>
                    <a:pt x="0" y="0"/>
                  </a:moveTo>
                  <a:lnTo>
                    <a:pt x="18035" y="1261"/>
                  </a:lnTo>
                  <a:lnTo>
                    <a:pt x="31386" y="12878"/>
                  </a:lnTo>
                  <a:lnTo>
                    <a:pt x="12993" y="2013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5"/>
            <p:cNvSpPr/>
            <p:nvPr/>
          </p:nvSpPr>
          <p:spPr>
            <a:xfrm>
              <a:off x="969437" y="1493952"/>
              <a:ext cx="701125" cy="719268"/>
            </a:xfrm>
            <a:custGeom>
              <a:avLst/>
              <a:gdLst/>
              <a:ahLst/>
              <a:cxnLst/>
              <a:rect l="l" t="t" r="r" b="b"/>
              <a:pathLst>
                <a:path w="18395" h="18871" extrusionOk="0">
                  <a:moveTo>
                    <a:pt x="5043" y="0"/>
                  </a:moveTo>
                  <a:lnTo>
                    <a:pt x="1" y="18871"/>
                  </a:lnTo>
                  <a:lnTo>
                    <a:pt x="18394" y="11617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35"/>
            <p:cNvSpPr/>
            <p:nvPr/>
          </p:nvSpPr>
          <p:spPr>
            <a:xfrm>
              <a:off x="969437" y="949375"/>
              <a:ext cx="701125" cy="1263855"/>
            </a:xfrm>
            <a:custGeom>
              <a:avLst/>
              <a:gdLst/>
              <a:ahLst/>
              <a:cxnLst/>
              <a:rect l="l" t="t" r="r" b="b"/>
              <a:pathLst>
                <a:path w="18395" h="33159" extrusionOk="0">
                  <a:moveTo>
                    <a:pt x="8554" y="0"/>
                  </a:moveTo>
                  <a:lnTo>
                    <a:pt x="5043" y="14288"/>
                  </a:lnTo>
                  <a:lnTo>
                    <a:pt x="1" y="33159"/>
                  </a:lnTo>
                  <a:lnTo>
                    <a:pt x="18394" y="25905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35"/>
            <p:cNvSpPr/>
            <p:nvPr/>
          </p:nvSpPr>
          <p:spPr>
            <a:xfrm>
              <a:off x="279450" y="1498868"/>
              <a:ext cx="1471963" cy="348981"/>
            </a:xfrm>
            <a:custGeom>
              <a:avLst/>
              <a:gdLst/>
              <a:ahLst/>
              <a:cxnLst/>
              <a:rect l="l" t="t" r="r" b="b"/>
              <a:pathLst>
                <a:path w="38619" h="9156" extrusionOk="0">
                  <a:moveTo>
                    <a:pt x="37672" y="613"/>
                  </a:moveTo>
                  <a:cubicBezTo>
                    <a:pt x="37589" y="1865"/>
                    <a:pt x="36905" y="3003"/>
                    <a:pt x="35692" y="3576"/>
                  </a:cubicBezTo>
                  <a:cubicBezTo>
                    <a:pt x="33696" y="4521"/>
                    <a:pt x="31280" y="3828"/>
                    <a:pt x="29215" y="3536"/>
                  </a:cubicBezTo>
                  <a:cubicBezTo>
                    <a:pt x="24550" y="2875"/>
                    <a:pt x="19987" y="3020"/>
                    <a:pt x="15591" y="4860"/>
                  </a:cubicBezTo>
                  <a:cubicBezTo>
                    <a:pt x="13525" y="5724"/>
                    <a:pt x="11604" y="6943"/>
                    <a:pt x="9442" y="7577"/>
                  </a:cubicBezTo>
                  <a:cubicBezTo>
                    <a:pt x="7065" y="8273"/>
                    <a:pt x="4534" y="7474"/>
                    <a:pt x="2336" y="6344"/>
                  </a:cubicBezTo>
                  <a:cubicBezTo>
                    <a:pt x="996" y="5654"/>
                    <a:pt x="1" y="7761"/>
                    <a:pt x="1609" y="8297"/>
                  </a:cubicBezTo>
                  <a:cubicBezTo>
                    <a:pt x="3665" y="9155"/>
                    <a:pt x="6139" y="9137"/>
                    <a:pt x="8345" y="8765"/>
                  </a:cubicBezTo>
                  <a:cubicBezTo>
                    <a:pt x="10592" y="8387"/>
                    <a:pt x="12573" y="7288"/>
                    <a:pt x="14603" y="6314"/>
                  </a:cubicBezTo>
                  <a:cubicBezTo>
                    <a:pt x="16674" y="5320"/>
                    <a:pt x="18864" y="4589"/>
                    <a:pt x="21141" y="4256"/>
                  </a:cubicBezTo>
                  <a:cubicBezTo>
                    <a:pt x="23624" y="3894"/>
                    <a:pt x="26113" y="4041"/>
                    <a:pt x="28592" y="4376"/>
                  </a:cubicBezTo>
                  <a:cubicBezTo>
                    <a:pt x="30859" y="4683"/>
                    <a:pt x="33356" y="5393"/>
                    <a:pt x="35601" y="4602"/>
                  </a:cubicBezTo>
                  <a:cubicBezTo>
                    <a:pt x="37125" y="4067"/>
                    <a:pt x="38284" y="2783"/>
                    <a:pt x="38545" y="1172"/>
                  </a:cubicBezTo>
                  <a:cubicBezTo>
                    <a:pt x="38606" y="785"/>
                    <a:pt x="38619" y="391"/>
                    <a:pt x="38582" y="0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5"/>
            <p:cNvSpPr/>
            <p:nvPr/>
          </p:nvSpPr>
          <p:spPr>
            <a:xfrm>
              <a:off x="809927" y="571167"/>
              <a:ext cx="1003149" cy="895512"/>
            </a:xfrm>
            <a:custGeom>
              <a:avLst/>
              <a:gdLst/>
              <a:ahLst/>
              <a:cxnLst/>
              <a:rect l="l" t="t" r="r" b="b"/>
              <a:pathLst>
                <a:path w="26319" h="23495" extrusionOk="0">
                  <a:moveTo>
                    <a:pt x="2633" y="12973"/>
                  </a:moveTo>
                  <a:cubicBezTo>
                    <a:pt x="1275" y="13711"/>
                    <a:pt x="239" y="14919"/>
                    <a:pt x="99" y="16501"/>
                  </a:cubicBezTo>
                  <a:cubicBezTo>
                    <a:pt x="0" y="17617"/>
                    <a:pt x="368" y="18683"/>
                    <a:pt x="1086" y="19539"/>
                  </a:cubicBezTo>
                  <a:cubicBezTo>
                    <a:pt x="2571" y="21309"/>
                    <a:pt x="5071" y="22200"/>
                    <a:pt x="7297" y="22526"/>
                  </a:cubicBezTo>
                  <a:cubicBezTo>
                    <a:pt x="13911" y="23494"/>
                    <a:pt x="20546" y="19487"/>
                    <a:pt x="23701" y="13783"/>
                  </a:cubicBezTo>
                  <a:cubicBezTo>
                    <a:pt x="24939" y="11545"/>
                    <a:pt x="25602" y="9030"/>
                    <a:pt x="25772" y="6485"/>
                  </a:cubicBezTo>
                  <a:cubicBezTo>
                    <a:pt x="25856" y="5225"/>
                    <a:pt x="26319" y="167"/>
                    <a:pt x="24374" y="79"/>
                  </a:cubicBezTo>
                  <a:cubicBezTo>
                    <a:pt x="22633" y="0"/>
                    <a:pt x="23354" y="2391"/>
                    <a:pt x="23550" y="3310"/>
                  </a:cubicBezTo>
                  <a:cubicBezTo>
                    <a:pt x="24147" y="6093"/>
                    <a:pt x="24714" y="9141"/>
                    <a:pt x="23608" y="11875"/>
                  </a:cubicBezTo>
                  <a:cubicBezTo>
                    <a:pt x="22452" y="14733"/>
                    <a:pt x="20301" y="17237"/>
                    <a:pt x="17776" y="18977"/>
                  </a:cubicBezTo>
                  <a:cubicBezTo>
                    <a:pt x="13629" y="21835"/>
                    <a:pt x="7784" y="22872"/>
                    <a:pt x="3284" y="20188"/>
                  </a:cubicBezTo>
                  <a:cubicBezTo>
                    <a:pt x="2329" y="19618"/>
                    <a:pt x="1410" y="18791"/>
                    <a:pt x="1105" y="17685"/>
                  </a:cubicBezTo>
                  <a:cubicBezTo>
                    <a:pt x="634" y="15982"/>
                    <a:pt x="1700" y="14522"/>
                    <a:pt x="3147" y="13736"/>
                  </a:cubicBezTo>
                  <a:cubicBezTo>
                    <a:pt x="3667" y="13453"/>
                    <a:pt x="3149" y="12694"/>
                    <a:pt x="2633" y="12973"/>
                  </a:cubicBezTo>
                  <a:close/>
                </a:path>
              </a:pathLst>
            </a:custGeom>
            <a:solidFill>
              <a:srgbClr val="EECB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35"/>
          <p:cNvGrpSpPr/>
          <p:nvPr/>
        </p:nvGrpSpPr>
        <p:grpSpPr>
          <a:xfrm>
            <a:off x="7692513" y="2828637"/>
            <a:ext cx="310599" cy="294704"/>
            <a:chOff x="6724281" y="3004537"/>
            <a:chExt cx="310599" cy="294704"/>
          </a:xfrm>
        </p:grpSpPr>
        <p:sp>
          <p:nvSpPr>
            <p:cNvPr id="277" name="Google Shape;277;p35"/>
            <p:cNvSpPr/>
            <p:nvPr/>
          </p:nvSpPr>
          <p:spPr>
            <a:xfrm>
              <a:off x="6771315" y="30045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35"/>
            <p:cNvSpPr/>
            <p:nvPr/>
          </p:nvSpPr>
          <p:spPr>
            <a:xfrm>
              <a:off x="6724281" y="30570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9" name="Google Shape;279;p35"/>
          <p:cNvGrpSpPr/>
          <p:nvPr/>
        </p:nvGrpSpPr>
        <p:grpSpPr>
          <a:xfrm>
            <a:off x="8741824" y="2678169"/>
            <a:ext cx="274389" cy="287882"/>
            <a:chOff x="8005637" y="2529896"/>
            <a:chExt cx="274389" cy="287882"/>
          </a:xfrm>
        </p:grpSpPr>
        <p:sp>
          <p:nvSpPr>
            <p:cNvPr id="280" name="Google Shape;280;p35"/>
            <p:cNvSpPr/>
            <p:nvPr/>
          </p:nvSpPr>
          <p:spPr>
            <a:xfrm>
              <a:off x="8005637" y="252989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35"/>
            <p:cNvSpPr/>
            <p:nvPr/>
          </p:nvSpPr>
          <p:spPr>
            <a:xfrm>
              <a:off x="8058159" y="257689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2" name="Google Shape;282;p35"/>
          <p:cNvSpPr/>
          <p:nvPr/>
        </p:nvSpPr>
        <p:spPr>
          <a:xfrm>
            <a:off x="6773992" y="1747996"/>
            <a:ext cx="78441" cy="78441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35"/>
          <p:cNvGrpSpPr/>
          <p:nvPr/>
        </p:nvGrpSpPr>
        <p:grpSpPr>
          <a:xfrm rot="8945712">
            <a:off x="881263" y="497824"/>
            <a:ext cx="470500" cy="545601"/>
            <a:chOff x="5320111" y="1881293"/>
            <a:chExt cx="470512" cy="545615"/>
          </a:xfrm>
        </p:grpSpPr>
        <p:sp>
          <p:nvSpPr>
            <p:cNvPr id="284" name="Google Shape;284;p35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35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35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35"/>
          <p:cNvGrpSpPr/>
          <p:nvPr/>
        </p:nvGrpSpPr>
        <p:grpSpPr>
          <a:xfrm>
            <a:off x="1458464" y="748536"/>
            <a:ext cx="315323" cy="376981"/>
            <a:chOff x="4040314" y="1769061"/>
            <a:chExt cx="315323" cy="376981"/>
          </a:xfrm>
        </p:grpSpPr>
        <p:sp>
          <p:nvSpPr>
            <p:cNvPr id="288" name="Google Shape;288;p35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35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35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35"/>
          <p:cNvSpPr/>
          <p:nvPr/>
        </p:nvSpPr>
        <p:spPr>
          <a:xfrm>
            <a:off x="7712293" y="4060888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5"/>
          <p:cNvSpPr/>
          <p:nvPr/>
        </p:nvSpPr>
        <p:spPr>
          <a:xfrm>
            <a:off x="8005628" y="4190098"/>
            <a:ext cx="376994" cy="376994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35"/>
          <p:cNvGrpSpPr/>
          <p:nvPr/>
        </p:nvGrpSpPr>
        <p:grpSpPr>
          <a:xfrm rot="2395509">
            <a:off x="1042623" y="1261797"/>
            <a:ext cx="274395" cy="287888"/>
            <a:chOff x="2772212" y="2822146"/>
            <a:chExt cx="274389" cy="287882"/>
          </a:xfrm>
        </p:grpSpPr>
        <p:sp>
          <p:nvSpPr>
            <p:cNvPr id="294" name="Google Shape;294;p35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35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6" name="Google Shape;296;p35"/>
          <p:cNvSpPr txBox="1">
            <a:spLocks noGrp="1"/>
          </p:cNvSpPr>
          <p:nvPr>
            <p:ph type="subTitle" idx="1"/>
          </p:nvPr>
        </p:nvSpPr>
        <p:spPr>
          <a:xfrm>
            <a:off x="2379007" y="3796507"/>
            <a:ext cx="5838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FACULTY    : Prof.Dr. Somasundaram R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SUBJECT    : CSE 130 – IoT 1</a:t>
            </a:r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1272" y="306797"/>
            <a:ext cx="4129705" cy="7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5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ADVANTAGES</a:t>
            </a:r>
            <a:endParaRPr/>
          </a:p>
        </p:txBody>
      </p:sp>
      <p:sp>
        <p:nvSpPr>
          <p:cNvPr id="681" name="Google Shape;681;p45"/>
          <p:cNvSpPr txBox="1">
            <a:spLocks noGrp="1"/>
          </p:cNvSpPr>
          <p:nvPr>
            <p:ph type="body" idx="1"/>
          </p:nvPr>
        </p:nvSpPr>
        <p:spPr>
          <a:xfrm>
            <a:off x="601387" y="1345901"/>
            <a:ext cx="7941226" cy="401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800"/>
              <a:t>Reduction of Labour costs. 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endParaRPr sz="18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800"/>
              <a:t>Timely irrigation — plants being watered when needed. 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endParaRPr sz="18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800"/>
              <a:t>Management of higher flow rates. 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endParaRPr sz="18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800"/>
              <a:t>Accurate cut-off of water compared to manual checking. 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endParaRPr sz="18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AutoNum type="arabicPeriod"/>
            </a:pPr>
            <a:r>
              <a:rPr lang="en" sz="1800"/>
              <a:t>Reduced runoff of water and nutrients. 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endParaRPr sz="1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p46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DISADVANTAGES</a:t>
            </a:r>
            <a:endParaRPr/>
          </a:p>
        </p:txBody>
      </p:sp>
      <p:sp>
        <p:nvSpPr>
          <p:cNvPr id="687" name="Google Shape;687;p46"/>
          <p:cNvSpPr txBox="1">
            <a:spLocks noGrp="1"/>
          </p:cNvSpPr>
          <p:nvPr>
            <p:ph type="body" idx="1"/>
          </p:nvPr>
        </p:nvSpPr>
        <p:spPr>
          <a:xfrm>
            <a:off x="601387" y="1345901"/>
            <a:ext cx="7941226" cy="4010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1. Costs for purchasing. installing and maintaining the equipment. 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endParaRPr sz="180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 sz="1800"/>
              <a:t>2. Reliability of irrigation system (due to human error when setting up).</a:t>
            </a:r>
            <a:endParaRPr/>
          </a:p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</a:pPr>
            <a:endParaRPr sz="1800"/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47"/>
          <p:cNvSpPr txBox="1">
            <a:spLocks noGrp="1"/>
          </p:cNvSpPr>
          <p:nvPr>
            <p:ph type="title"/>
          </p:nvPr>
        </p:nvSpPr>
        <p:spPr>
          <a:xfrm>
            <a:off x="720000" y="535000"/>
            <a:ext cx="7704000" cy="48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/>
              <a:t>CONCLUSION</a:t>
            </a:r>
            <a:endParaRPr u="sng"/>
          </a:p>
        </p:txBody>
      </p:sp>
      <p:sp>
        <p:nvSpPr>
          <p:cNvPr id="693" name="Google Shape;693;p47"/>
          <p:cNvSpPr txBox="1">
            <a:spLocks noGrp="1"/>
          </p:cNvSpPr>
          <p:nvPr>
            <p:ph type="body" idx="1"/>
          </p:nvPr>
        </p:nvSpPr>
        <p:spPr>
          <a:xfrm>
            <a:off x="720000" y="1076325"/>
            <a:ext cx="7704000" cy="3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The soil moisture response monitoring system designed is very simple to</a:t>
            </a:r>
            <a:endParaRPr sz="1650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/>
              <a:t>understand and handle. </a:t>
            </a:r>
            <a:endParaRPr sz="1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It can be reprogrammed to add more features. Thus it can be used to check the moisture content for any crop </a:t>
            </a:r>
            <a:endParaRPr sz="165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50"/>
          </a:p>
          <a:p>
            <a:pPr marL="457200" lvl="0" indent="-333375" algn="l" rtl="0">
              <a:spcBef>
                <a:spcPts val="0"/>
              </a:spcBef>
              <a:spcAft>
                <a:spcPts val="0"/>
              </a:spcAft>
              <a:buSzPts val="1650"/>
              <a:buChar char="●"/>
            </a:pPr>
            <a:r>
              <a:rPr lang="en" sz="1650"/>
              <a:t> It is user friendly and can also be used by uneducated farmers.</a:t>
            </a:r>
            <a:endParaRPr sz="16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8"/>
          <p:cNvSpPr txBox="1"/>
          <p:nvPr/>
        </p:nvSpPr>
        <p:spPr>
          <a:xfrm>
            <a:off x="1405100" y="1834525"/>
            <a:ext cx="66744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u="sng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r>
              <a:rPr lang="en" sz="4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5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7"/>
          <p:cNvSpPr txBox="1">
            <a:spLocks noGrp="1"/>
          </p:cNvSpPr>
          <p:nvPr>
            <p:ph type="title"/>
          </p:nvPr>
        </p:nvSpPr>
        <p:spPr>
          <a:xfrm>
            <a:off x="647658" y="-51699"/>
            <a:ext cx="7704000" cy="1086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200"/>
              <a:t>   CONTENTS</a:t>
            </a:r>
            <a:endParaRPr/>
          </a:p>
        </p:txBody>
      </p:sp>
      <p:sp>
        <p:nvSpPr>
          <p:cNvPr id="331" name="Google Shape;331;p37"/>
          <p:cNvSpPr txBox="1">
            <a:spLocks noGrp="1"/>
          </p:cNvSpPr>
          <p:nvPr>
            <p:ph type="subTitle" idx="1"/>
          </p:nvPr>
        </p:nvSpPr>
        <p:spPr>
          <a:xfrm>
            <a:off x="1916892" y="1034854"/>
            <a:ext cx="5454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AIM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COMPONENTS REQUIRED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DEMO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CIRCUIT DIAGRAM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TINKERCAD LINK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ADVANTAGES AND DISADVANTAGES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CONCLUSION </a:t>
            </a:r>
            <a:endParaRPr/>
          </a:p>
        </p:txBody>
      </p:sp>
      <p:cxnSp>
        <p:nvCxnSpPr>
          <p:cNvPr id="332" name="Google Shape;332;p37"/>
          <p:cNvCxnSpPr/>
          <p:nvPr/>
        </p:nvCxnSpPr>
        <p:spPr>
          <a:xfrm>
            <a:off x="905705" y="841088"/>
            <a:ext cx="7695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33" name="Google Shape;333;p37"/>
          <p:cNvGrpSpPr/>
          <p:nvPr/>
        </p:nvGrpSpPr>
        <p:grpSpPr>
          <a:xfrm>
            <a:off x="2278112" y="4283121"/>
            <a:ext cx="274389" cy="287882"/>
            <a:chOff x="2430512" y="3978321"/>
            <a:chExt cx="274389" cy="287882"/>
          </a:xfrm>
        </p:grpSpPr>
        <p:sp>
          <p:nvSpPr>
            <p:cNvPr id="334" name="Google Shape;334;p37"/>
            <p:cNvSpPr/>
            <p:nvPr/>
          </p:nvSpPr>
          <p:spPr>
            <a:xfrm>
              <a:off x="2430512" y="3978321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37"/>
            <p:cNvSpPr/>
            <p:nvPr/>
          </p:nvSpPr>
          <p:spPr>
            <a:xfrm>
              <a:off x="2483034" y="4025316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6" name="Google Shape;336;p37"/>
          <p:cNvSpPr/>
          <p:nvPr/>
        </p:nvSpPr>
        <p:spPr>
          <a:xfrm>
            <a:off x="6178268" y="696363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37"/>
          <p:cNvSpPr/>
          <p:nvPr/>
        </p:nvSpPr>
        <p:spPr>
          <a:xfrm>
            <a:off x="2090388" y="4415235"/>
            <a:ext cx="78441" cy="78441"/>
          </a:xfrm>
          <a:custGeom>
            <a:avLst/>
            <a:gdLst/>
            <a:ahLst/>
            <a:cxnLst/>
            <a:rect l="l" t="t" r="r" b="b"/>
            <a:pathLst>
              <a:path w="2058" h="2058" extrusionOk="0">
                <a:moveTo>
                  <a:pt x="1242" y="118"/>
                </a:moveTo>
                <a:cubicBezTo>
                  <a:pt x="1744" y="236"/>
                  <a:pt x="2057" y="739"/>
                  <a:pt x="1939" y="1242"/>
                </a:cubicBezTo>
                <a:cubicBezTo>
                  <a:pt x="1821" y="1746"/>
                  <a:pt x="1319" y="2058"/>
                  <a:pt x="815" y="1940"/>
                </a:cubicBezTo>
                <a:cubicBezTo>
                  <a:pt x="312" y="1822"/>
                  <a:pt x="0" y="1319"/>
                  <a:pt x="117" y="816"/>
                </a:cubicBezTo>
                <a:cubicBezTo>
                  <a:pt x="235" y="312"/>
                  <a:pt x="739" y="1"/>
                  <a:pt x="1242" y="118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37"/>
          <p:cNvGrpSpPr/>
          <p:nvPr/>
        </p:nvGrpSpPr>
        <p:grpSpPr>
          <a:xfrm>
            <a:off x="7828911" y="3949468"/>
            <a:ext cx="470512" cy="545615"/>
            <a:chOff x="6030486" y="487493"/>
            <a:chExt cx="470512" cy="545615"/>
          </a:xfrm>
        </p:grpSpPr>
        <p:sp>
          <p:nvSpPr>
            <p:cNvPr id="339" name="Google Shape;339;p37"/>
            <p:cNvSpPr/>
            <p:nvPr/>
          </p:nvSpPr>
          <p:spPr>
            <a:xfrm>
              <a:off x="6297437" y="4874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37"/>
            <p:cNvSpPr/>
            <p:nvPr/>
          </p:nvSpPr>
          <p:spPr>
            <a:xfrm>
              <a:off x="6030486" y="4874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37"/>
            <p:cNvSpPr/>
            <p:nvPr/>
          </p:nvSpPr>
          <p:spPr>
            <a:xfrm>
              <a:off x="6030486" y="8596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2" name="Google Shape;342;p37"/>
          <p:cNvSpPr/>
          <p:nvPr/>
        </p:nvSpPr>
        <p:spPr>
          <a:xfrm>
            <a:off x="1635671" y="4117840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37"/>
          <p:cNvSpPr/>
          <p:nvPr/>
        </p:nvSpPr>
        <p:spPr>
          <a:xfrm>
            <a:off x="6396269" y="908704"/>
            <a:ext cx="124383" cy="12438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37"/>
          <p:cNvGrpSpPr/>
          <p:nvPr/>
        </p:nvGrpSpPr>
        <p:grpSpPr>
          <a:xfrm>
            <a:off x="1027755" y="535002"/>
            <a:ext cx="355937" cy="425611"/>
            <a:chOff x="4040314" y="1769061"/>
            <a:chExt cx="315323" cy="376981"/>
          </a:xfrm>
        </p:grpSpPr>
        <p:sp>
          <p:nvSpPr>
            <p:cNvPr id="345" name="Google Shape;345;p37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37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37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/>
            </a:gs>
            <a:gs pos="79000">
              <a:schemeClr val="lt1"/>
            </a:gs>
            <a:gs pos="100000">
              <a:schemeClr val="accent6"/>
            </a:gs>
          </a:gsLst>
          <a:lin ang="8100019" scaled="0"/>
        </a:gradFill>
        <a:effectLst/>
      </p:bgPr>
    </p:bg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"/>
          <p:cNvSpPr txBox="1">
            <a:spLocks noGrp="1"/>
          </p:cNvSpPr>
          <p:nvPr>
            <p:ph type="title" idx="6"/>
          </p:nvPr>
        </p:nvSpPr>
        <p:spPr>
          <a:xfrm>
            <a:off x="3227043" y="315962"/>
            <a:ext cx="2680800" cy="55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AIM OF THE </a:t>
            </a:r>
            <a:br>
              <a:rPr lang="en"/>
            </a:br>
            <a:r>
              <a:rPr lang="en"/>
              <a:t>  PROJECT</a:t>
            </a:r>
            <a:endParaRPr/>
          </a:p>
        </p:txBody>
      </p:sp>
      <p:sp>
        <p:nvSpPr>
          <p:cNvPr id="353" name="Google Shape;353;p38"/>
          <p:cNvSpPr txBox="1"/>
          <p:nvPr/>
        </p:nvSpPr>
        <p:spPr>
          <a:xfrm>
            <a:off x="1240661" y="1837481"/>
            <a:ext cx="6228747" cy="2031325"/>
          </a:xfrm>
          <a:prstGeom prst="rect">
            <a:avLst/>
          </a:prstGeom>
          <a:noFill/>
          <a:ln w="9525" cap="flat" cmpd="sng">
            <a:solidFill>
              <a:srgbClr val="F5EDC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The main aim of the project is to communicate with plants. </a:t>
            </a: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This project identifies the moisture content from the soil and irrigate the plants frequently. </a:t>
            </a: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" sz="18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Thus keeping the plant healthy.</a:t>
            </a:r>
            <a:endParaRPr sz="14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4" name="Google Shape;354;p38"/>
          <p:cNvGrpSpPr/>
          <p:nvPr/>
        </p:nvGrpSpPr>
        <p:grpSpPr>
          <a:xfrm>
            <a:off x="2278112" y="4283121"/>
            <a:ext cx="274389" cy="287882"/>
            <a:chOff x="2430512" y="3978321"/>
            <a:chExt cx="274389" cy="287882"/>
          </a:xfrm>
        </p:grpSpPr>
        <p:sp>
          <p:nvSpPr>
            <p:cNvPr id="355" name="Google Shape;355;p38"/>
            <p:cNvSpPr/>
            <p:nvPr/>
          </p:nvSpPr>
          <p:spPr>
            <a:xfrm>
              <a:off x="2430512" y="3978321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483034" y="4025316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7" name="Google Shape;357;p38"/>
          <p:cNvSpPr/>
          <p:nvPr/>
        </p:nvSpPr>
        <p:spPr>
          <a:xfrm>
            <a:off x="7828911" y="4321628"/>
            <a:ext cx="470512" cy="173455"/>
          </a:xfrm>
          <a:custGeom>
            <a:avLst/>
            <a:gdLst/>
            <a:ahLst/>
            <a:cxnLst/>
            <a:rect l="l" t="t" r="r" b="b"/>
            <a:pathLst>
              <a:path w="12817" h="4725" extrusionOk="0">
                <a:moveTo>
                  <a:pt x="1" y="0"/>
                </a:moveTo>
                <a:lnTo>
                  <a:pt x="7273" y="237"/>
                </a:lnTo>
                <a:lnTo>
                  <a:pt x="12816" y="4711"/>
                </a:lnTo>
                <a:lnTo>
                  <a:pt x="5673" y="4724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4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38"/>
          <p:cNvSpPr/>
          <p:nvPr/>
        </p:nvSpPr>
        <p:spPr>
          <a:xfrm>
            <a:off x="1635671" y="4117840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38"/>
          <p:cNvSpPr/>
          <p:nvPr/>
        </p:nvSpPr>
        <p:spPr>
          <a:xfrm>
            <a:off x="6294015" y="1065306"/>
            <a:ext cx="218018" cy="218018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38"/>
          <p:cNvCxnSpPr/>
          <p:nvPr/>
        </p:nvCxnSpPr>
        <p:spPr>
          <a:xfrm>
            <a:off x="782724" y="1029177"/>
            <a:ext cx="7695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"/>
          <p:cNvSpPr txBox="1">
            <a:spLocks noGrp="1"/>
          </p:cNvSpPr>
          <p:nvPr>
            <p:ph type="title"/>
          </p:nvPr>
        </p:nvSpPr>
        <p:spPr>
          <a:xfrm>
            <a:off x="1291500" y="27457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COMPONENTS REQUIRED</a:t>
            </a:r>
            <a:endParaRPr/>
          </a:p>
        </p:txBody>
      </p:sp>
      <p:sp>
        <p:nvSpPr>
          <p:cNvPr id="366" name="Google Shape;366;p39"/>
          <p:cNvSpPr txBox="1">
            <a:spLocks noGrp="1"/>
          </p:cNvSpPr>
          <p:nvPr>
            <p:ph type="body" idx="1"/>
          </p:nvPr>
        </p:nvSpPr>
        <p:spPr>
          <a:xfrm>
            <a:off x="770639" y="1026620"/>
            <a:ext cx="5475900" cy="274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1.    Arduino uno x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2.    Jumper wires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3.    Red led x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4.    Orange led x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5.    Yellow led x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6.    Green led x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7.    Blue led x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8.    Breadboard x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9.    220 Ohm resistor x 6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10.  550 Ohm resistor x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11.  DC motor x 1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12.  Soil moisture sensor x 1</a:t>
            </a:r>
            <a:endParaRPr/>
          </a:p>
          <a:p>
            <a:pPr marL="3429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D40"/>
              </a:buClr>
              <a:buSzPts val="600"/>
              <a:buNone/>
            </a:pPr>
            <a:endParaRPr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367" name="Google Shape;367;p39"/>
          <p:cNvGrpSpPr/>
          <p:nvPr/>
        </p:nvGrpSpPr>
        <p:grpSpPr>
          <a:xfrm>
            <a:off x="6376876" y="2012838"/>
            <a:ext cx="2052018" cy="1943116"/>
            <a:chOff x="2956625" y="695323"/>
            <a:chExt cx="1049357" cy="993667"/>
          </a:xfrm>
        </p:grpSpPr>
        <p:sp>
          <p:nvSpPr>
            <p:cNvPr id="368" name="Google Shape;368;p39"/>
            <p:cNvSpPr/>
            <p:nvPr/>
          </p:nvSpPr>
          <p:spPr>
            <a:xfrm>
              <a:off x="2962187" y="1103486"/>
              <a:ext cx="972341" cy="528289"/>
            </a:xfrm>
            <a:custGeom>
              <a:avLst/>
              <a:gdLst/>
              <a:ahLst/>
              <a:cxnLst/>
              <a:rect l="l" t="t" r="r" b="b"/>
              <a:pathLst>
                <a:path w="26399" h="14343" extrusionOk="0">
                  <a:moveTo>
                    <a:pt x="16147" y="11874"/>
                  </a:moveTo>
                  <a:cubicBezTo>
                    <a:pt x="15391" y="12180"/>
                    <a:pt x="14612" y="12465"/>
                    <a:pt x="13819" y="12725"/>
                  </a:cubicBezTo>
                  <a:cubicBezTo>
                    <a:pt x="10489" y="13814"/>
                    <a:pt x="7284" y="14342"/>
                    <a:pt x="4794" y="14210"/>
                  </a:cubicBezTo>
                  <a:cubicBezTo>
                    <a:pt x="1986" y="14062"/>
                    <a:pt x="340" y="13078"/>
                    <a:pt x="157" y="11442"/>
                  </a:cubicBezTo>
                  <a:cubicBezTo>
                    <a:pt x="1" y="10041"/>
                    <a:pt x="922" y="8430"/>
                    <a:pt x="2823" y="6778"/>
                  </a:cubicBezTo>
                  <a:cubicBezTo>
                    <a:pt x="5129" y="4774"/>
                    <a:pt x="8684" y="2894"/>
                    <a:pt x="12579" y="1619"/>
                  </a:cubicBezTo>
                  <a:cubicBezTo>
                    <a:pt x="15910" y="528"/>
                    <a:pt x="19114" y="0"/>
                    <a:pt x="21605" y="133"/>
                  </a:cubicBezTo>
                  <a:cubicBezTo>
                    <a:pt x="24413" y="282"/>
                    <a:pt x="26059" y="1265"/>
                    <a:pt x="26242" y="2901"/>
                  </a:cubicBezTo>
                  <a:cubicBezTo>
                    <a:pt x="26398" y="4301"/>
                    <a:pt x="25477" y="5914"/>
                    <a:pt x="23576" y="7565"/>
                  </a:cubicBezTo>
                  <a:cubicBezTo>
                    <a:pt x="21740" y="9161"/>
                    <a:pt x="19109" y="10679"/>
                    <a:pt x="16147" y="11874"/>
                  </a:cubicBezTo>
                  <a:close/>
                  <a:moveTo>
                    <a:pt x="3242" y="7194"/>
                  </a:moveTo>
                  <a:cubicBezTo>
                    <a:pt x="1564" y="8652"/>
                    <a:pt x="747" y="10039"/>
                    <a:pt x="877" y="11206"/>
                  </a:cubicBezTo>
                  <a:cubicBezTo>
                    <a:pt x="1031" y="12585"/>
                    <a:pt x="2504" y="13418"/>
                    <a:pt x="5025" y="13552"/>
                  </a:cubicBezTo>
                  <a:cubicBezTo>
                    <a:pt x="7421" y="13680"/>
                    <a:pt x="10520" y="13166"/>
                    <a:pt x="13751" y="12109"/>
                  </a:cubicBezTo>
                  <a:cubicBezTo>
                    <a:pt x="17523" y="10873"/>
                    <a:pt x="20950" y="9067"/>
                    <a:pt x="23157" y="7150"/>
                  </a:cubicBezTo>
                  <a:cubicBezTo>
                    <a:pt x="24835" y="5692"/>
                    <a:pt x="25652" y="4305"/>
                    <a:pt x="25522" y="3137"/>
                  </a:cubicBezTo>
                  <a:cubicBezTo>
                    <a:pt x="25368" y="1758"/>
                    <a:pt x="23895" y="925"/>
                    <a:pt x="21374" y="792"/>
                  </a:cubicBezTo>
                  <a:cubicBezTo>
                    <a:pt x="18978" y="664"/>
                    <a:pt x="15880" y="1177"/>
                    <a:pt x="12648" y="2235"/>
                  </a:cubicBezTo>
                  <a:cubicBezTo>
                    <a:pt x="8876" y="3470"/>
                    <a:pt x="5449" y="5277"/>
                    <a:pt x="3242" y="719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39"/>
            <p:cNvSpPr/>
            <p:nvPr/>
          </p:nvSpPr>
          <p:spPr>
            <a:xfrm>
              <a:off x="2975777" y="903677"/>
              <a:ext cx="1030205" cy="472303"/>
            </a:xfrm>
            <a:custGeom>
              <a:avLst/>
              <a:gdLst/>
              <a:ahLst/>
              <a:cxnLst/>
              <a:rect l="l" t="t" r="r" b="b"/>
              <a:pathLst>
                <a:path w="27970" h="12823" extrusionOk="0">
                  <a:moveTo>
                    <a:pt x="13849" y="12001"/>
                  </a:moveTo>
                  <a:cubicBezTo>
                    <a:pt x="13050" y="11838"/>
                    <a:pt x="12243" y="11645"/>
                    <a:pt x="11439" y="11426"/>
                  </a:cubicBezTo>
                  <a:cubicBezTo>
                    <a:pt x="8061" y="10497"/>
                    <a:pt x="5097" y="9169"/>
                    <a:pt x="3091" y="7685"/>
                  </a:cubicBezTo>
                  <a:cubicBezTo>
                    <a:pt x="833" y="6012"/>
                    <a:pt x="1" y="4284"/>
                    <a:pt x="752" y="2818"/>
                  </a:cubicBezTo>
                  <a:cubicBezTo>
                    <a:pt x="1394" y="1564"/>
                    <a:pt x="3052" y="727"/>
                    <a:pt x="5548" y="398"/>
                  </a:cubicBezTo>
                  <a:cubicBezTo>
                    <a:pt x="8576" y="0"/>
                    <a:pt x="12580" y="394"/>
                    <a:pt x="16532" y="1479"/>
                  </a:cubicBezTo>
                  <a:cubicBezTo>
                    <a:pt x="19911" y="2407"/>
                    <a:pt x="22876" y="3735"/>
                    <a:pt x="24879" y="5219"/>
                  </a:cubicBezTo>
                  <a:cubicBezTo>
                    <a:pt x="27139" y="6892"/>
                    <a:pt x="27969" y="8622"/>
                    <a:pt x="27219" y="10087"/>
                  </a:cubicBezTo>
                  <a:cubicBezTo>
                    <a:pt x="26577" y="11340"/>
                    <a:pt x="24919" y="12177"/>
                    <a:pt x="22422" y="12506"/>
                  </a:cubicBezTo>
                  <a:cubicBezTo>
                    <a:pt x="20011" y="12822"/>
                    <a:pt x="16980" y="12637"/>
                    <a:pt x="13849" y="12001"/>
                  </a:cubicBezTo>
                  <a:close/>
                  <a:moveTo>
                    <a:pt x="5669" y="976"/>
                  </a:moveTo>
                  <a:cubicBezTo>
                    <a:pt x="3465" y="1267"/>
                    <a:pt x="2018" y="1972"/>
                    <a:pt x="1483" y="3018"/>
                  </a:cubicBezTo>
                  <a:cubicBezTo>
                    <a:pt x="850" y="4253"/>
                    <a:pt x="1620" y="5760"/>
                    <a:pt x="3648" y="7263"/>
                  </a:cubicBezTo>
                  <a:cubicBezTo>
                    <a:pt x="5577" y="8691"/>
                    <a:pt x="8444" y="9974"/>
                    <a:pt x="11722" y="10873"/>
                  </a:cubicBezTo>
                  <a:cubicBezTo>
                    <a:pt x="15549" y="11924"/>
                    <a:pt x="19406" y="12308"/>
                    <a:pt x="22302" y="11926"/>
                  </a:cubicBezTo>
                  <a:cubicBezTo>
                    <a:pt x="24505" y="11636"/>
                    <a:pt x="25954" y="10931"/>
                    <a:pt x="26489" y="9885"/>
                  </a:cubicBezTo>
                  <a:cubicBezTo>
                    <a:pt x="27121" y="8650"/>
                    <a:pt x="26352" y="7142"/>
                    <a:pt x="24323" y="5640"/>
                  </a:cubicBezTo>
                  <a:cubicBezTo>
                    <a:pt x="22395" y="4213"/>
                    <a:pt x="19527" y="2930"/>
                    <a:pt x="16249" y="2030"/>
                  </a:cubicBezTo>
                  <a:cubicBezTo>
                    <a:pt x="12421" y="979"/>
                    <a:pt x="8566" y="595"/>
                    <a:pt x="5669" y="97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39"/>
            <p:cNvSpPr/>
            <p:nvPr/>
          </p:nvSpPr>
          <p:spPr>
            <a:xfrm>
              <a:off x="3443020" y="695323"/>
              <a:ext cx="369835" cy="993667"/>
            </a:xfrm>
            <a:custGeom>
              <a:avLst/>
              <a:gdLst/>
              <a:ahLst/>
              <a:cxnLst/>
              <a:rect l="l" t="t" r="r" b="b"/>
              <a:pathLst>
                <a:path w="10041" h="26978" extrusionOk="0">
                  <a:moveTo>
                    <a:pt x="6969" y="1"/>
                  </a:moveTo>
                  <a:lnTo>
                    <a:pt x="0" y="18820"/>
                  </a:lnTo>
                  <a:lnTo>
                    <a:pt x="10040" y="26978"/>
                  </a:lnTo>
                  <a:lnTo>
                    <a:pt x="6969" y="1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39"/>
            <p:cNvSpPr/>
            <p:nvPr/>
          </p:nvSpPr>
          <p:spPr>
            <a:xfrm>
              <a:off x="2956625" y="695323"/>
              <a:ext cx="743133" cy="693188"/>
            </a:xfrm>
            <a:custGeom>
              <a:avLst/>
              <a:gdLst/>
              <a:ahLst/>
              <a:cxnLst/>
              <a:rect l="l" t="t" r="r" b="b"/>
              <a:pathLst>
                <a:path w="20176" h="18820" extrusionOk="0">
                  <a:moveTo>
                    <a:pt x="20175" y="1"/>
                  </a:moveTo>
                  <a:lnTo>
                    <a:pt x="13206" y="18820"/>
                  </a:lnTo>
                  <a:lnTo>
                    <a:pt x="1" y="183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39"/>
            <p:cNvSpPr/>
            <p:nvPr/>
          </p:nvSpPr>
          <p:spPr>
            <a:xfrm>
              <a:off x="2956625" y="1370917"/>
              <a:ext cx="856245" cy="318049"/>
            </a:xfrm>
            <a:custGeom>
              <a:avLst/>
              <a:gdLst/>
              <a:ahLst/>
              <a:cxnLst/>
              <a:rect l="l" t="t" r="r" b="b"/>
              <a:pathLst>
                <a:path w="23247" h="8635" extrusionOk="0">
                  <a:moveTo>
                    <a:pt x="1" y="1"/>
                  </a:moveTo>
                  <a:lnTo>
                    <a:pt x="13206" y="477"/>
                  </a:lnTo>
                  <a:lnTo>
                    <a:pt x="23246" y="8635"/>
                  </a:lnTo>
                  <a:lnTo>
                    <a:pt x="10273" y="861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39"/>
            <p:cNvSpPr/>
            <p:nvPr/>
          </p:nvSpPr>
          <p:spPr>
            <a:xfrm>
              <a:off x="3334994" y="1388485"/>
              <a:ext cx="477865" cy="300480"/>
            </a:xfrm>
            <a:custGeom>
              <a:avLst/>
              <a:gdLst/>
              <a:ahLst/>
              <a:cxnLst/>
              <a:rect l="l" t="t" r="r" b="b"/>
              <a:pathLst>
                <a:path w="12974" h="8158" extrusionOk="0">
                  <a:moveTo>
                    <a:pt x="2933" y="0"/>
                  </a:moveTo>
                  <a:lnTo>
                    <a:pt x="0" y="8140"/>
                  </a:lnTo>
                  <a:lnTo>
                    <a:pt x="12973" y="8158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39"/>
            <p:cNvSpPr/>
            <p:nvPr/>
          </p:nvSpPr>
          <p:spPr>
            <a:xfrm>
              <a:off x="3334994" y="695323"/>
              <a:ext cx="477865" cy="993667"/>
            </a:xfrm>
            <a:custGeom>
              <a:avLst/>
              <a:gdLst/>
              <a:ahLst/>
              <a:cxnLst/>
              <a:rect l="l" t="t" r="r" b="b"/>
              <a:pathLst>
                <a:path w="12974" h="26978" extrusionOk="0">
                  <a:moveTo>
                    <a:pt x="9902" y="1"/>
                  </a:moveTo>
                  <a:lnTo>
                    <a:pt x="2933" y="18820"/>
                  </a:lnTo>
                  <a:lnTo>
                    <a:pt x="0" y="26960"/>
                  </a:lnTo>
                  <a:lnTo>
                    <a:pt x="12973" y="2697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39"/>
            <p:cNvSpPr/>
            <p:nvPr/>
          </p:nvSpPr>
          <p:spPr>
            <a:xfrm>
              <a:off x="3069366" y="845704"/>
              <a:ext cx="381474" cy="247662"/>
            </a:xfrm>
            <a:custGeom>
              <a:avLst/>
              <a:gdLst/>
              <a:ahLst/>
              <a:cxnLst/>
              <a:rect l="l" t="t" r="r" b="b"/>
              <a:pathLst>
                <a:path w="10357" h="6724" extrusionOk="0">
                  <a:moveTo>
                    <a:pt x="10357" y="0"/>
                  </a:moveTo>
                  <a:lnTo>
                    <a:pt x="6242" y="5135"/>
                  </a:lnTo>
                  <a:lnTo>
                    <a:pt x="0" y="6723"/>
                  </a:lnTo>
                  <a:lnTo>
                    <a:pt x="3862" y="15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39"/>
            <p:cNvSpPr/>
            <p:nvPr/>
          </p:nvSpPr>
          <p:spPr>
            <a:xfrm>
              <a:off x="3299267" y="845704"/>
              <a:ext cx="177127" cy="372450"/>
            </a:xfrm>
            <a:custGeom>
              <a:avLst/>
              <a:gdLst/>
              <a:ahLst/>
              <a:cxnLst/>
              <a:rect l="l" t="t" r="r" b="b"/>
              <a:pathLst>
                <a:path w="4809" h="10112" extrusionOk="0">
                  <a:moveTo>
                    <a:pt x="4809" y="7013"/>
                  </a:moveTo>
                  <a:lnTo>
                    <a:pt x="4115" y="0"/>
                  </a:lnTo>
                  <a:lnTo>
                    <a:pt x="0" y="5135"/>
                  </a:lnTo>
                  <a:lnTo>
                    <a:pt x="3305" y="1011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39"/>
            <p:cNvSpPr/>
            <p:nvPr/>
          </p:nvSpPr>
          <p:spPr>
            <a:xfrm>
              <a:off x="3164207" y="902572"/>
              <a:ext cx="135102" cy="132302"/>
            </a:xfrm>
            <a:custGeom>
              <a:avLst/>
              <a:gdLst/>
              <a:ahLst/>
              <a:cxnLst/>
              <a:rect l="l" t="t" r="r" b="b"/>
              <a:pathLst>
                <a:path w="3668" h="3592" extrusionOk="0">
                  <a:moveTo>
                    <a:pt x="3667" y="3591"/>
                  </a:moveTo>
                  <a:lnTo>
                    <a:pt x="1287" y="0"/>
                  </a:lnTo>
                  <a:lnTo>
                    <a:pt x="0" y="1726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39"/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3862" y="0"/>
                  </a:moveTo>
                  <a:lnTo>
                    <a:pt x="2575" y="1726"/>
                  </a:lnTo>
                  <a:lnTo>
                    <a:pt x="0" y="5179"/>
                  </a:lnTo>
                  <a:lnTo>
                    <a:pt x="6242" y="3591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39"/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6242" y="3591"/>
                  </a:moveTo>
                  <a:lnTo>
                    <a:pt x="3862" y="0"/>
                  </a:lnTo>
                  <a:lnTo>
                    <a:pt x="2575" y="1726"/>
                  </a:lnTo>
                  <a:lnTo>
                    <a:pt x="0" y="517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39"/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solidFill>
              <a:srgbClr val="990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39"/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39"/>
            <p:cNvSpPr/>
            <p:nvPr/>
          </p:nvSpPr>
          <p:spPr>
            <a:xfrm>
              <a:off x="2978171" y="1013470"/>
              <a:ext cx="999045" cy="362505"/>
            </a:xfrm>
            <a:custGeom>
              <a:avLst/>
              <a:gdLst/>
              <a:ahLst/>
              <a:cxnLst/>
              <a:rect l="l" t="t" r="r" b="b"/>
              <a:pathLst>
                <a:path w="27124" h="9842" extrusionOk="0">
                  <a:moveTo>
                    <a:pt x="26503" y="6727"/>
                  </a:moveTo>
                  <a:cubicBezTo>
                    <a:pt x="26479" y="6787"/>
                    <a:pt x="26453" y="6846"/>
                    <a:pt x="26424" y="6905"/>
                  </a:cubicBezTo>
                  <a:cubicBezTo>
                    <a:pt x="25889" y="7950"/>
                    <a:pt x="24440" y="8656"/>
                    <a:pt x="22237" y="8946"/>
                  </a:cubicBezTo>
                  <a:cubicBezTo>
                    <a:pt x="19341" y="9327"/>
                    <a:pt x="15484" y="8944"/>
                    <a:pt x="11657" y="7892"/>
                  </a:cubicBezTo>
                  <a:cubicBezTo>
                    <a:pt x="8379" y="6993"/>
                    <a:pt x="5512" y="5710"/>
                    <a:pt x="3583" y="4283"/>
                  </a:cubicBezTo>
                  <a:cubicBezTo>
                    <a:pt x="1777" y="2945"/>
                    <a:pt x="970" y="1604"/>
                    <a:pt x="1260" y="455"/>
                  </a:cubicBezTo>
                  <a:lnTo>
                    <a:pt x="610" y="0"/>
                  </a:lnTo>
                  <a:cubicBezTo>
                    <a:pt x="0" y="1431"/>
                    <a:pt x="852" y="3093"/>
                    <a:pt x="3026" y="4704"/>
                  </a:cubicBezTo>
                  <a:cubicBezTo>
                    <a:pt x="5031" y="6188"/>
                    <a:pt x="7996" y="7516"/>
                    <a:pt x="11374" y="8445"/>
                  </a:cubicBezTo>
                  <a:cubicBezTo>
                    <a:pt x="12178" y="8666"/>
                    <a:pt x="12985" y="8858"/>
                    <a:pt x="13784" y="9020"/>
                  </a:cubicBezTo>
                  <a:cubicBezTo>
                    <a:pt x="16915" y="9656"/>
                    <a:pt x="19946" y="9841"/>
                    <a:pt x="22357" y="9524"/>
                  </a:cubicBezTo>
                  <a:cubicBezTo>
                    <a:pt x="24817" y="9201"/>
                    <a:pt x="26462" y="8382"/>
                    <a:pt x="27123" y="715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39"/>
            <p:cNvSpPr/>
            <p:nvPr/>
          </p:nvSpPr>
          <p:spPr>
            <a:xfrm>
              <a:off x="2968927" y="1211917"/>
              <a:ext cx="964496" cy="419854"/>
            </a:xfrm>
            <a:custGeom>
              <a:avLst/>
              <a:gdLst/>
              <a:ahLst/>
              <a:cxnLst/>
              <a:rect l="l" t="t" r="r" b="b"/>
              <a:pathLst>
                <a:path w="26186" h="11399" extrusionOk="0">
                  <a:moveTo>
                    <a:pt x="25308" y="1"/>
                  </a:moveTo>
                  <a:cubicBezTo>
                    <a:pt x="25320" y="64"/>
                    <a:pt x="25332" y="127"/>
                    <a:pt x="25339" y="193"/>
                  </a:cubicBezTo>
                  <a:cubicBezTo>
                    <a:pt x="25469" y="1361"/>
                    <a:pt x="24652" y="2748"/>
                    <a:pt x="22974" y="4206"/>
                  </a:cubicBezTo>
                  <a:cubicBezTo>
                    <a:pt x="20769" y="6123"/>
                    <a:pt x="17340" y="7929"/>
                    <a:pt x="13568" y="9165"/>
                  </a:cubicBezTo>
                  <a:cubicBezTo>
                    <a:pt x="10337" y="10222"/>
                    <a:pt x="7238" y="10736"/>
                    <a:pt x="4842" y="10608"/>
                  </a:cubicBezTo>
                  <a:cubicBezTo>
                    <a:pt x="2598" y="10489"/>
                    <a:pt x="1186" y="9816"/>
                    <a:pt x="793" y="8697"/>
                  </a:cubicBezTo>
                  <a:lnTo>
                    <a:pt x="0" y="8677"/>
                  </a:lnTo>
                  <a:cubicBezTo>
                    <a:pt x="281" y="10206"/>
                    <a:pt x="1908" y="11123"/>
                    <a:pt x="4611" y="11266"/>
                  </a:cubicBezTo>
                  <a:cubicBezTo>
                    <a:pt x="7101" y="11398"/>
                    <a:pt x="10306" y="10870"/>
                    <a:pt x="13636" y="9781"/>
                  </a:cubicBezTo>
                  <a:cubicBezTo>
                    <a:pt x="14429" y="9522"/>
                    <a:pt x="15208" y="9236"/>
                    <a:pt x="15964" y="8930"/>
                  </a:cubicBezTo>
                  <a:cubicBezTo>
                    <a:pt x="18926" y="7735"/>
                    <a:pt x="21557" y="6217"/>
                    <a:pt x="23393" y="4621"/>
                  </a:cubicBezTo>
                  <a:cubicBezTo>
                    <a:pt x="25266" y="2994"/>
                    <a:pt x="26186" y="1404"/>
                    <a:pt x="26062" y="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4" name="Google Shape;384;p39"/>
          <p:cNvGrpSpPr/>
          <p:nvPr/>
        </p:nvGrpSpPr>
        <p:grpSpPr>
          <a:xfrm rot="5400000">
            <a:off x="7990305" y="4257988"/>
            <a:ext cx="166385" cy="701017"/>
            <a:chOff x="8668080" y="2328029"/>
            <a:chExt cx="127488" cy="537137"/>
          </a:xfrm>
        </p:grpSpPr>
        <p:sp>
          <p:nvSpPr>
            <p:cNvPr id="385" name="Google Shape;385;p39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39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39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39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39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39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39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39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39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39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39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39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97" name="Google Shape;397;p39"/>
          <p:cNvCxnSpPr/>
          <p:nvPr/>
        </p:nvCxnSpPr>
        <p:spPr>
          <a:xfrm rot="10800000">
            <a:off x="737450" y="4612975"/>
            <a:ext cx="6753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98" name="Google Shape;398;p39"/>
          <p:cNvGrpSpPr/>
          <p:nvPr/>
        </p:nvGrpSpPr>
        <p:grpSpPr>
          <a:xfrm>
            <a:off x="7234974" y="1844047"/>
            <a:ext cx="198233" cy="168803"/>
            <a:chOff x="3080599" y="534997"/>
            <a:chExt cx="198233" cy="168803"/>
          </a:xfrm>
        </p:grpSpPr>
        <p:sp>
          <p:nvSpPr>
            <p:cNvPr id="399" name="Google Shape;399;p39"/>
            <p:cNvSpPr/>
            <p:nvPr/>
          </p:nvSpPr>
          <p:spPr>
            <a:xfrm>
              <a:off x="3080599" y="534997"/>
              <a:ext cx="198233" cy="74328"/>
            </a:xfrm>
            <a:custGeom>
              <a:avLst/>
              <a:gdLst/>
              <a:ahLst/>
              <a:cxnLst/>
              <a:rect l="l" t="t" r="r" b="b"/>
              <a:pathLst>
                <a:path w="5382" h="2018" extrusionOk="0">
                  <a:moveTo>
                    <a:pt x="5382" y="338"/>
                  </a:moveTo>
                  <a:lnTo>
                    <a:pt x="3437" y="201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39"/>
            <p:cNvSpPr/>
            <p:nvPr/>
          </p:nvSpPr>
          <p:spPr>
            <a:xfrm>
              <a:off x="3080599" y="534997"/>
              <a:ext cx="126630" cy="168803"/>
            </a:xfrm>
            <a:custGeom>
              <a:avLst/>
              <a:gdLst/>
              <a:ahLst/>
              <a:cxnLst/>
              <a:rect l="l" t="t" r="r" b="b"/>
              <a:pathLst>
                <a:path w="3438" h="4583" extrusionOk="0">
                  <a:moveTo>
                    <a:pt x="0" y="0"/>
                  </a:moveTo>
                  <a:lnTo>
                    <a:pt x="3437" y="2017"/>
                  </a:lnTo>
                  <a:lnTo>
                    <a:pt x="2885" y="458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39"/>
            <p:cNvSpPr/>
            <p:nvPr/>
          </p:nvSpPr>
          <p:spPr>
            <a:xfrm>
              <a:off x="3186821" y="547446"/>
              <a:ext cx="92008" cy="156354"/>
            </a:xfrm>
            <a:custGeom>
              <a:avLst/>
              <a:gdLst/>
              <a:ahLst/>
              <a:cxnLst/>
              <a:rect l="l" t="t" r="r" b="b"/>
              <a:pathLst>
                <a:path w="2498" h="4245" extrusionOk="0">
                  <a:moveTo>
                    <a:pt x="1" y="4245"/>
                  </a:moveTo>
                  <a:lnTo>
                    <a:pt x="553" y="1679"/>
                  </a:lnTo>
                  <a:lnTo>
                    <a:pt x="2498" y="0"/>
                  </a:lnTo>
                  <a:lnTo>
                    <a:pt x="2043" y="253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2" name="Google Shape;402;p39"/>
          <p:cNvGrpSpPr/>
          <p:nvPr/>
        </p:nvGrpSpPr>
        <p:grpSpPr>
          <a:xfrm>
            <a:off x="8054217" y="2319399"/>
            <a:ext cx="200951" cy="162552"/>
            <a:chOff x="5095817" y="961574"/>
            <a:chExt cx="200951" cy="162552"/>
          </a:xfrm>
        </p:grpSpPr>
        <p:sp>
          <p:nvSpPr>
            <p:cNvPr id="403" name="Google Shape;403;p39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39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39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6" name="Google Shape;406;p39"/>
          <p:cNvSpPr/>
          <p:nvPr/>
        </p:nvSpPr>
        <p:spPr>
          <a:xfrm>
            <a:off x="398671" y="40267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7" name="Google Shape;407;p39"/>
          <p:cNvGrpSpPr/>
          <p:nvPr/>
        </p:nvGrpSpPr>
        <p:grpSpPr>
          <a:xfrm>
            <a:off x="88081" y="3292812"/>
            <a:ext cx="310599" cy="294704"/>
            <a:chOff x="2327131" y="3148937"/>
            <a:chExt cx="310599" cy="294704"/>
          </a:xfrm>
        </p:grpSpPr>
        <p:sp>
          <p:nvSpPr>
            <p:cNvPr id="408" name="Google Shape;408;p39"/>
            <p:cNvSpPr/>
            <p:nvPr/>
          </p:nvSpPr>
          <p:spPr>
            <a:xfrm>
              <a:off x="2374165" y="31489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39"/>
            <p:cNvSpPr/>
            <p:nvPr/>
          </p:nvSpPr>
          <p:spPr>
            <a:xfrm>
              <a:off x="2327131" y="32014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0" name="Google Shape;410;p39"/>
          <p:cNvCxnSpPr/>
          <p:nvPr/>
        </p:nvCxnSpPr>
        <p:spPr>
          <a:xfrm>
            <a:off x="768256" y="797683"/>
            <a:ext cx="7695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0"/>
          <p:cNvSpPr txBox="1">
            <a:spLocks noGrp="1"/>
          </p:cNvSpPr>
          <p:nvPr>
            <p:ph type="title"/>
          </p:nvPr>
        </p:nvSpPr>
        <p:spPr>
          <a:xfrm>
            <a:off x="559980" y="481660"/>
            <a:ext cx="7704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DEMO</a:t>
            </a:r>
            <a:endParaRPr/>
          </a:p>
        </p:txBody>
      </p:sp>
      <p:sp>
        <p:nvSpPr>
          <p:cNvPr id="416" name="Google Shape;416;p40"/>
          <p:cNvSpPr txBox="1">
            <a:spLocks noGrp="1"/>
          </p:cNvSpPr>
          <p:nvPr>
            <p:ph type="subTitle" idx="1"/>
          </p:nvPr>
        </p:nvSpPr>
        <p:spPr>
          <a:xfrm rot="10800000" flipH="1">
            <a:off x="-1560328" y="3337015"/>
            <a:ext cx="491385" cy="7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17" name="Google Shape;417;p40"/>
          <p:cNvSpPr txBox="1">
            <a:spLocks noGrp="1"/>
          </p:cNvSpPr>
          <p:nvPr>
            <p:ph type="subTitle" idx="4"/>
          </p:nvPr>
        </p:nvSpPr>
        <p:spPr>
          <a:xfrm>
            <a:off x="9307022" y="4821185"/>
            <a:ext cx="310531" cy="214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</a:t>
            </a:r>
            <a:endParaRPr/>
          </a:p>
        </p:txBody>
      </p:sp>
      <p:cxnSp>
        <p:nvCxnSpPr>
          <p:cNvPr id="418" name="Google Shape;418;p40"/>
          <p:cNvCxnSpPr/>
          <p:nvPr/>
        </p:nvCxnSpPr>
        <p:spPr>
          <a:xfrm rot="10800000" flipH="1">
            <a:off x="3380930" y="905964"/>
            <a:ext cx="2123280" cy="762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19" name="Google Shape;419;p40"/>
          <p:cNvGrpSpPr/>
          <p:nvPr/>
        </p:nvGrpSpPr>
        <p:grpSpPr>
          <a:xfrm>
            <a:off x="6133234" y="1111656"/>
            <a:ext cx="2569105" cy="1187351"/>
            <a:chOff x="7788488" y="1390619"/>
            <a:chExt cx="2083621" cy="963056"/>
          </a:xfrm>
        </p:grpSpPr>
        <p:sp>
          <p:nvSpPr>
            <p:cNvPr id="420" name="Google Shape;420;p40"/>
            <p:cNvSpPr/>
            <p:nvPr/>
          </p:nvSpPr>
          <p:spPr>
            <a:xfrm>
              <a:off x="7788488" y="2300925"/>
              <a:ext cx="72875" cy="52750"/>
            </a:xfrm>
            <a:custGeom>
              <a:avLst/>
              <a:gdLst/>
              <a:ahLst/>
              <a:cxnLst/>
              <a:rect l="l" t="t" r="r" b="b"/>
              <a:pathLst>
                <a:path w="2915" h="2110" extrusionOk="0">
                  <a:moveTo>
                    <a:pt x="1495" y="539"/>
                  </a:moveTo>
                  <a:lnTo>
                    <a:pt x="1851" y="574"/>
                  </a:lnTo>
                  <a:cubicBezTo>
                    <a:pt x="2527" y="645"/>
                    <a:pt x="2420" y="1642"/>
                    <a:pt x="1744" y="1642"/>
                  </a:cubicBezTo>
                  <a:lnTo>
                    <a:pt x="1744" y="1606"/>
                  </a:lnTo>
                  <a:lnTo>
                    <a:pt x="1389" y="1571"/>
                  </a:lnTo>
                  <a:cubicBezTo>
                    <a:pt x="855" y="1428"/>
                    <a:pt x="926" y="610"/>
                    <a:pt x="1495" y="539"/>
                  </a:cubicBezTo>
                  <a:close/>
                  <a:moveTo>
                    <a:pt x="1428" y="1"/>
                  </a:moveTo>
                  <a:cubicBezTo>
                    <a:pt x="135" y="1"/>
                    <a:pt x="0" y="1965"/>
                    <a:pt x="1353" y="2069"/>
                  </a:cubicBezTo>
                  <a:lnTo>
                    <a:pt x="1709" y="2104"/>
                  </a:lnTo>
                  <a:cubicBezTo>
                    <a:pt x="1745" y="2108"/>
                    <a:pt x="1781" y="2110"/>
                    <a:pt x="1817" y="2110"/>
                  </a:cubicBezTo>
                  <a:cubicBezTo>
                    <a:pt x="2441" y="2110"/>
                    <a:pt x="2915" y="1536"/>
                    <a:pt x="2847" y="930"/>
                  </a:cubicBezTo>
                  <a:cubicBezTo>
                    <a:pt x="2776" y="432"/>
                    <a:pt x="2385" y="76"/>
                    <a:pt x="1887" y="41"/>
                  </a:cubicBezTo>
                  <a:lnTo>
                    <a:pt x="1531" y="5"/>
                  </a:lnTo>
                  <a:cubicBezTo>
                    <a:pt x="1496" y="2"/>
                    <a:pt x="1462" y="1"/>
                    <a:pt x="1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0"/>
            <p:cNvSpPr/>
            <p:nvPr/>
          </p:nvSpPr>
          <p:spPr>
            <a:xfrm>
              <a:off x="9432659" y="1390619"/>
              <a:ext cx="439450" cy="339100"/>
            </a:xfrm>
            <a:custGeom>
              <a:avLst/>
              <a:gdLst/>
              <a:ahLst/>
              <a:cxnLst/>
              <a:rect l="l" t="t" r="r" b="b"/>
              <a:pathLst>
                <a:path w="17578" h="13564" extrusionOk="0">
                  <a:moveTo>
                    <a:pt x="9572" y="9477"/>
                  </a:moveTo>
                  <a:cubicBezTo>
                    <a:pt x="9327" y="10090"/>
                    <a:pt x="8999" y="10362"/>
                    <a:pt x="8718" y="10362"/>
                  </a:cubicBezTo>
                  <a:cubicBezTo>
                    <a:pt x="8509" y="10362"/>
                    <a:pt x="8326" y="10212"/>
                    <a:pt x="8220" y="9939"/>
                  </a:cubicBezTo>
                  <a:cubicBezTo>
                    <a:pt x="8184" y="9797"/>
                    <a:pt x="8149" y="9655"/>
                    <a:pt x="8077" y="9477"/>
                  </a:cubicBezTo>
                  <a:close/>
                  <a:moveTo>
                    <a:pt x="11085" y="11147"/>
                  </a:moveTo>
                  <a:cubicBezTo>
                    <a:pt x="11560" y="11147"/>
                    <a:pt x="11966" y="11592"/>
                    <a:pt x="12240" y="12003"/>
                  </a:cubicBezTo>
                  <a:cubicBezTo>
                    <a:pt x="11458" y="12537"/>
                    <a:pt x="10532" y="12857"/>
                    <a:pt x="9607" y="12964"/>
                  </a:cubicBezTo>
                  <a:cubicBezTo>
                    <a:pt x="9999" y="11861"/>
                    <a:pt x="10497" y="11185"/>
                    <a:pt x="11031" y="11149"/>
                  </a:cubicBezTo>
                  <a:cubicBezTo>
                    <a:pt x="11049" y="11148"/>
                    <a:pt x="11067" y="11147"/>
                    <a:pt x="11085" y="11147"/>
                  </a:cubicBezTo>
                  <a:close/>
                  <a:moveTo>
                    <a:pt x="9002" y="546"/>
                  </a:moveTo>
                  <a:cubicBezTo>
                    <a:pt x="10248" y="582"/>
                    <a:pt x="11458" y="1009"/>
                    <a:pt x="12454" y="1720"/>
                  </a:cubicBezTo>
                  <a:cubicBezTo>
                    <a:pt x="12276" y="2289"/>
                    <a:pt x="12169" y="2930"/>
                    <a:pt x="12205" y="3535"/>
                  </a:cubicBezTo>
                  <a:cubicBezTo>
                    <a:pt x="12240" y="3677"/>
                    <a:pt x="12347" y="3784"/>
                    <a:pt x="12489" y="3784"/>
                  </a:cubicBezTo>
                  <a:cubicBezTo>
                    <a:pt x="12632" y="3784"/>
                    <a:pt x="12738" y="3642"/>
                    <a:pt x="12738" y="3499"/>
                  </a:cubicBezTo>
                  <a:cubicBezTo>
                    <a:pt x="12703" y="3037"/>
                    <a:pt x="12774" y="2539"/>
                    <a:pt x="12881" y="2076"/>
                  </a:cubicBezTo>
                  <a:cubicBezTo>
                    <a:pt x="14126" y="3143"/>
                    <a:pt x="14909" y="4638"/>
                    <a:pt x="15016" y="6275"/>
                  </a:cubicBezTo>
                  <a:cubicBezTo>
                    <a:pt x="14909" y="6310"/>
                    <a:pt x="14767" y="6346"/>
                    <a:pt x="14660" y="6346"/>
                  </a:cubicBezTo>
                  <a:cubicBezTo>
                    <a:pt x="13877" y="6346"/>
                    <a:pt x="13201" y="5598"/>
                    <a:pt x="12881" y="4460"/>
                  </a:cubicBezTo>
                  <a:cubicBezTo>
                    <a:pt x="12850" y="4367"/>
                    <a:pt x="12739" y="4275"/>
                    <a:pt x="12618" y="4275"/>
                  </a:cubicBezTo>
                  <a:cubicBezTo>
                    <a:pt x="12599" y="4275"/>
                    <a:pt x="12580" y="4277"/>
                    <a:pt x="12561" y="4282"/>
                  </a:cubicBezTo>
                  <a:cubicBezTo>
                    <a:pt x="12418" y="4318"/>
                    <a:pt x="12347" y="4460"/>
                    <a:pt x="12383" y="4602"/>
                  </a:cubicBezTo>
                  <a:cubicBezTo>
                    <a:pt x="12738" y="5990"/>
                    <a:pt x="13628" y="6844"/>
                    <a:pt x="14624" y="6844"/>
                  </a:cubicBezTo>
                  <a:cubicBezTo>
                    <a:pt x="14767" y="6844"/>
                    <a:pt x="14909" y="6808"/>
                    <a:pt x="15051" y="6773"/>
                  </a:cubicBezTo>
                  <a:lnTo>
                    <a:pt x="15051" y="6773"/>
                  </a:lnTo>
                  <a:cubicBezTo>
                    <a:pt x="15051" y="7342"/>
                    <a:pt x="14980" y="7876"/>
                    <a:pt x="14838" y="8374"/>
                  </a:cubicBezTo>
                  <a:cubicBezTo>
                    <a:pt x="13343" y="8730"/>
                    <a:pt x="11813" y="8943"/>
                    <a:pt x="10283" y="8979"/>
                  </a:cubicBezTo>
                  <a:cubicBezTo>
                    <a:pt x="10710" y="7235"/>
                    <a:pt x="10177" y="6239"/>
                    <a:pt x="10746" y="5563"/>
                  </a:cubicBezTo>
                  <a:cubicBezTo>
                    <a:pt x="10959" y="5314"/>
                    <a:pt x="11066" y="4994"/>
                    <a:pt x="11102" y="4673"/>
                  </a:cubicBezTo>
                  <a:cubicBezTo>
                    <a:pt x="11102" y="4531"/>
                    <a:pt x="10995" y="4389"/>
                    <a:pt x="10853" y="4389"/>
                  </a:cubicBezTo>
                  <a:cubicBezTo>
                    <a:pt x="10710" y="4389"/>
                    <a:pt x="10568" y="4495"/>
                    <a:pt x="10568" y="4638"/>
                  </a:cubicBezTo>
                  <a:cubicBezTo>
                    <a:pt x="10532" y="5421"/>
                    <a:pt x="9892" y="5172"/>
                    <a:pt x="9963" y="6879"/>
                  </a:cubicBezTo>
                  <a:cubicBezTo>
                    <a:pt x="9999" y="7555"/>
                    <a:pt x="9928" y="8267"/>
                    <a:pt x="9750" y="8943"/>
                  </a:cubicBezTo>
                  <a:lnTo>
                    <a:pt x="7935" y="8943"/>
                  </a:lnTo>
                  <a:cubicBezTo>
                    <a:pt x="7722" y="8267"/>
                    <a:pt x="7472" y="7591"/>
                    <a:pt x="7223" y="6951"/>
                  </a:cubicBezTo>
                  <a:cubicBezTo>
                    <a:pt x="7174" y="6839"/>
                    <a:pt x="7085" y="6792"/>
                    <a:pt x="6996" y="6792"/>
                  </a:cubicBezTo>
                  <a:cubicBezTo>
                    <a:pt x="6828" y="6792"/>
                    <a:pt x="6656" y="6955"/>
                    <a:pt x="6725" y="7164"/>
                  </a:cubicBezTo>
                  <a:cubicBezTo>
                    <a:pt x="6974" y="7662"/>
                    <a:pt x="7188" y="8267"/>
                    <a:pt x="7401" y="8943"/>
                  </a:cubicBezTo>
                  <a:lnTo>
                    <a:pt x="7152" y="8943"/>
                  </a:lnTo>
                  <a:cubicBezTo>
                    <a:pt x="6832" y="8943"/>
                    <a:pt x="6832" y="9477"/>
                    <a:pt x="7152" y="9477"/>
                  </a:cubicBezTo>
                  <a:lnTo>
                    <a:pt x="7544" y="9477"/>
                  </a:lnTo>
                  <a:cubicBezTo>
                    <a:pt x="7686" y="9868"/>
                    <a:pt x="7722" y="10046"/>
                    <a:pt x="7722" y="10082"/>
                  </a:cubicBezTo>
                  <a:cubicBezTo>
                    <a:pt x="7900" y="10568"/>
                    <a:pt x="8285" y="10855"/>
                    <a:pt x="8712" y="10855"/>
                  </a:cubicBezTo>
                  <a:cubicBezTo>
                    <a:pt x="9222" y="10855"/>
                    <a:pt x="9792" y="10445"/>
                    <a:pt x="10141" y="9477"/>
                  </a:cubicBezTo>
                  <a:cubicBezTo>
                    <a:pt x="11671" y="9441"/>
                    <a:pt x="13165" y="9263"/>
                    <a:pt x="14660" y="8943"/>
                  </a:cubicBezTo>
                  <a:lnTo>
                    <a:pt x="14660" y="8943"/>
                  </a:lnTo>
                  <a:cubicBezTo>
                    <a:pt x="14268" y="10010"/>
                    <a:pt x="13557" y="10971"/>
                    <a:pt x="12667" y="11683"/>
                  </a:cubicBezTo>
                  <a:cubicBezTo>
                    <a:pt x="12300" y="11114"/>
                    <a:pt x="11743" y="10609"/>
                    <a:pt x="11087" y="10609"/>
                  </a:cubicBezTo>
                  <a:cubicBezTo>
                    <a:pt x="11045" y="10609"/>
                    <a:pt x="11002" y="10611"/>
                    <a:pt x="10959" y="10615"/>
                  </a:cubicBezTo>
                  <a:cubicBezTo>
                    <a:pt x="10177" y="10687"/>
                    <a:pt x="9536" y="11505"/>
                    <a:pt x="9038" y="12999"/>
                  </a:cubicBezTo>
                  <a:cubicBezTo>
                    <a:pt x="8955" y="13003"/>
                    <a:pt x="8871" y="13004"/>
                    <a:pt x="8789" y="13004"/>
                  </a:cubicBezTo>
                  <a:cubicBezTo>
                    <a:pt x="6184" y="13004"/>
                    <a:pt x="3849" y="11391"/>
                    <a:pt x="2918" y="8943"/>
                  </a:cubicBezTo>
                  <a:lnTo>
                    <a:pt x="2918" y="8943"/>
                  </a:lnTo>
                  <a:lnTo>
                    <a:pt x="3487" y="9050"/>
                  </a:lnTo>
                  <a:cubicBezTo>
                    <a:pt x="3506" y="9054"/>
                    <a:pt x="3525" y="9057"/>
                    <a:pt x="3543" y="9057"/>
                  </a:cubicBezTo>
                  <a:cubicBezTo>
                    <a:pt x="3665" y="9057"/>
                    <a:pt x="3772" y="8960"/>
                    <a:pt x="3772" y="8836"/>
                  </a:cubicBezTo>
                  <a:cubicBezTo>
                    <a:pt x="3808" y="8694"/>
                    <a:pt x="3701" y="8587"/>
                    <a:pt x="3594" y="8552"/>
                  </a:cubicBezTo>
                  <a:cubicBezTo>
                    <a:pt x="3274" y="8481"/>
                    <a:pt x="2989" y="8445"/>
                    <a:pt x="2740" y="8374"/>
                  </a:cubicBezTo>
                  <a:cubicBezTo>
                    <a:pt x="2598" y="7840"/>
                    <a:pt x="2527" y="7306"/>
                    <a:pt x="2527" y="6773"/>
                  </a:cubicBezTo>
                  <a:cubicBezTo>
                    <a:pt x="2527" y="6061"/>
                    <a:pt x="2633" y="5349"/>
                    <a:pt x="2883" y="4709"/>
                  </a:cubicBezTo>
                  <a:cubicBezTo>
                    <a:pt x="2950" y="4718"/>
                    <a:pt x="3018" y="4722"/>
                    <a:pt x="3086" y="4722"/>
                  </a:cubicBezTo>
                  <a:cubicBezTo>
                    <a:pt x="3478" y="4722"/>
                    <a:pt x="3874" y="4589"/>
                    <a:pt x="4290" y="4589"/>
                  </a:cubicBezTo>
                  <a:cubicBezTo>
                    <a:pt x="4897" y="4589"/>
                    <a:pt x="5548" y="4873"/>
                    <a:pt x="6298" y="6275"/>
                  </a:cubicBezTo>
                  <a:cubicBezTo>
                    <a:pt x="6334" y="6346"/>
                    <a:pt x="6441" y="6381"/>
                    <a:pt x="6512" y="6381"/>
                  </a:cubicBezTo>
                  <a:cubicBezTo>
                    <a:pt x="6528" y="6384"/>
                    <a:pt x="6543" y="6385"/>
                    <a:pt x="6558" y="6385"/>
                  </a:cubicBezTo>
                  <a:cubicBezTo>
                    <a:pt x="6740" y="6385"/>
                    <a:pt x="6827" y="6190"/>
                    <a:pt x="6761" y="6025"/>
                  </a:cubicBezTo>
                  <a:cubicBezTo>
                    <a:pt x="5857" y="4371"/>
                    <a:pt x="4980" y="4057"/>
                    <a:pt x="4249" y="4057"/>
                  </a:cubicBezTo>
                  <a:cubicBezTo>
                    <a:pt x="3801" y="4057"/>
                    <a:pt x="3407" y="4175"/>
                    <a:pt x="3096" y="4175"/>
                  </a:cubicBezTo>
                  <a:cubicBezTo>
                    <a:pt x="3950" y="2325"/>
                    <a:pt x="5658" y="1009"/>
                    <a:pt x="7650" y="617"/>
                  </a:cubicBezTo>
                  <a:lnTo>
                    <a:pt x="7650" y="617"/>
                  </a:lnTo>
                  <a:cubicBezTo>
                    <a:pt x="6654" y="1293"/>
                    <a:pt x="6049" y="2147"/>
                    <a:pt x="6049" y="2752"/>
                  </a:cubicBezTo>
                  <a:cubicBezTo>
                    <a:pt x="6016" y="3054"/>
                    <a:pt x="6267" y="3324"/>
                    <a:pt x="6564" y="3324"/>
                  </a:cubicBezTo>
                  <a:cubicBezTo>
                    <a:pt x="6582" y="3324"/>
                    <a:pt x="6600" y="3323"/>
                    <a:pt x="6619" y="3321"/>
                  </a:cubicBezTo>
                  <a:cubicBezTo>
                    <a:pt x="7010" y="3321"/>
                    <a:pt x="7472" y="3001"/>
                    <a:pt x="8398" y="3001"/>
                  </a:cubicBezTo>
                  <a:cubicBezTo>
                    <a:pt x="8435" y="2999"/>
                    <a:pt x="8473" y="2998"/>
                    <a:pt x="8510" y="2998"/>
                  </a:cubicBezTo>
                  <a:cubicBezTo>
                    <a:pt x="9216" y="2998"/>
                    <a:pt x="9880" y="3314"/>
                    <a:pt x="10319" y="3855"/>
                  </a:cubicBezTo>
                  <a:cubicBezTo>
                    <a:pt x="10381" y="3917"/>
                    <a:pt x="10455" y="3955"/>
                    <a:pt x="10527" y="3955"/>
                  </a:cubicBezTo>
                  <a:cubicBezTo>
                    <a:pt x="10579" y="3955"/>
                    <a:pt x="10630" y="3935"/>
                    <a:pt x="10675" y="3891"/>
                  </a:cubicBezTo>
                  <a:cubicBezTo>
                    <a:pt x="10817" y="3819"/>
                    <a:pt x="10817" y="3642"/>
                    <a:pt x="10746" y="3535"/>
                  </a:cubicBezTo>
                  <a:cubicBezTo>
                    <a:pt x="10301" y="2917"/>
                    <a:pt x="9461" y="2470"/>
                    <a:pt x="8393" y="2470"/>
                  </a:cubicBezTo>
                  <a:cubicBezTo>
                    <a:pt x="7924" y="2470"/>
                    <a:pt x="7411" y="2557"/>
                    <a:pt x="6868" y="2752"/>
                  </a:cubicBezTo>
                  <a:cubicBezTo>
                    <a:pt x="6761" y="2798"/>
                    <a:pt x="6693" y="2811"/>
                    <a:pt x="6651" y="2811"/>
                  </a:cubicBezTo>
                  <a:cubicBezTo>
                    <a:pt x="6595" y="2811"/>
                    <a:pt x="6583" y="2788"/>
                    <a:pt x="6583" y="2788"/>
                  </a:cubicBezTo>
                  <a:cubicBezTo>
                    <a:pt x="6441" y="2574"/>
                    <a:pt x="7152" y="1258"/>
                    <a:pt x="8896" y="582"/>
                  </a:cubicBezTo>
                  <a:lnTo>
                    <a:pt x="9002" y="546"/>
                  </a:lnTo>
                  <a:close/>
                  <a:moveTo>
                    <a:pt x="8783" y="1"/>
                  </a:moveTo>
                  <a:cubicBezTo>
                    <a:pt x="6079" y="1"/>
                    <a:pt x="3523" y="1645"/>
                    <a:pt x="2491" y="4282"/>
                  </a:cubicBezTo>
                  <a:lnTo>
                    <a:pt x="2491" y="4318"/>
                  </a:lnTo>
                  <a:cubicBezTo>
                    <a:pt x="1993" y="5563"/>
                    <a:pt x="1886" y="6915"/>
                    <a:pt x="2171" y="8231"/>
                  </a:cubicBezTo>
                  <a:cubicBezTo>
                    <a:pt x="961" y="7840"/>
                    <a:pt x="534" y="7413"/>
                    <a:pt x="534" y="7128"/>
                  </a:cubicBezTo>
                  <a:cubicBezTo>
                    <a:pt x="534" y="6879"/>
                    <a:pt x="783" y="6666"/>
                    <a:pt x="1246" y="6452"/>
                  </a:cubicBezTo>
                  <a:cubicBezTo>
                    <a:pt x="1440" y="6290"/>
                    <a:pt x="1310" y="5981"/>
                    <a:pt x="1070" y="5981"/>
                  </a:cubicBezTo>
                  <a:cubicBezTo>
                    <a:pt x="1047" y="5981"/>
                    <a:pt x="1022" y="5984"/>
                    <a:pt x="997" y="5990"/>
                  </a:cubicBezTo>
                  <a:cubicBezTo>
                    <a:pt x="356" y="6346"/>
                    <a:pt x="1" y="6737"/>
                    <a:pt x="1" y="7164"/>
                  </a:cubicBezTo>
                  <a:cubicBezTo>
                    <a:pt x="1" y="7876"/>
                    <a:pt x="961" y="8445"/>
                    <a:pt x="2349" y="8836"/>
                  </a:cubicBezTo>
                  <a:cubicBezTo>
                    <a:pt x="3291" y="11806"/>
                    <a:pt x="6002" y="13564"/>
                    <a:pt x="8826" y="13564"/>
                  </a:cubicBezTo>
                  <a:cubicBezTo>
                    <a:pt x="10164" y="13564"/>
                    <a:pt x="11526" y="13169"/>
                    <a:pt x="12738" y="12323"/>
                  </a:cubicBezTo>
                  <a:cubicBezTo>
                    <a:pt x="13913" y="11434"/>
                    <a:pt x="14802" y="10224"/>
                    <a:pt x="15265" y="8836"/>
                  </a:cubicBezTo>
                  <a:cubicBezTo>
                    <a:pt x="16617" y="8445"/>
                    <a:pt x="17577" y="7876"/>
                    <a:pt x="17577" y="7164"/>
                  </a:cubicBezTo>
                  <a:cubicBezTo>
                    <a:pt x="17577" y="6737"/>
                    <a:pt x="17293" y="6381"/>
                    <a:pt x="16688" y="6061"/>
                  </a:cubicBezTo>
                  <a:lnTo>
                    <a:pt x="16688" y="6025"/>
                  </a:lnTo>
                  <a:cubicBezTo>
                    <a:pt x="16648" y="6006"/>
                    <a:pt x="16608" y="5997"/>
                    <a:pt x="16570" y="5997"/>
                  </a:cubicBezTo>
                  <a:cubicBezTo>
                    <a:pt x="16472" y="5997"/>
                    <a:pt x="16383" y="6055"/>
                    <a:pt x="16332" y="6132"/>
                  </a:cubicBezTo>
                  <a:cubicBezTo>
                    <a:pt x="16261" y="6275"/>
                    <a:pt x="16297" y="6417"/>
                    <a:pt x="16439" y="6488"/>
                  </a:cubicBezTo>
                  <a:cubicBezTo>
                    <a:pt x="16830" y="6701"/>
                    <a:pt x="17079" y="6915"/>
                    <a:pt x="17079" y="7128"/>
                  </a:cubicBezTo>
                  <a:cubicBezTo>
                    <a:pt x="17079" y="7413"/>
                    <a:pt x="16617" y="7840"/>
                    <a:pt x="15407" y="8231"/>
                  </a:cubicBezTo>
                  <a:cubicBezTo>
                    <a:pt x="16154" y="4780"/>
                    <a:pt x="14126" y="1329"/>
                    <a:pt x="10746" y="297"/>
                  </a:cubicBezTo>
                  <a:cubicBezTo>
                    <a:pt x="10096" y="96"/>
                    <a:pt x="9435" y="1"/>
                    <a:pt x="8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2" name="Google Shape;422;p40"/>
          <p:cNvGrpSpPr/>
          <p:nvPr/>
        </p:nvGrpSpPr>
        <p:grpSpPr>
          <a:xfrm>
            <a:off x="8345706" y="3952239"/>
            <a:ext cx="166385" cy="701017"/>
            <a:chOff x="8668080" y="2328029"/>
            <a:chExt cx="127488" cy="537137"/>
          </a:xfrm>
        </p:grpSpPr>
        <p:sp>
          <p:nvSpPr>
            <p:cNvPr id="423" name="Google Shape;423;p40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40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40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40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0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0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0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0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40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40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40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40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5" name="Google Shape;435;p40"/>
          <p:cNvGrpSpPr/>
          <p:nvPr/>
        </p:nvGrpSpPr>
        <p:grpSpPr>
          <a:xfrm>
            <a:off x="631906" y="534989"/>
            <a:ext cx="166385" cy="701017"/>
            <a:chOff x="8668080" y="2328029"/>
            <a:chExt cx="127488" cy="537137"/>
          </a:xfrm>
        </p:grpSpPr>
        <p:sp>
          <p:nvSpPr>
            <p:cNvPr id="436" name="Google Shape;436;p40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40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40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40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40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1" name="Google Shape;441;p40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2" name="Google Shape;442;p40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40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40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40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40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40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8" name="Google Shape;448;p40"/>
          <p:cNvGrpSpPr/>
          <p:nvPr/>
        </p:nvGrpSpPr>
        <p:grpSpPr>
          <a:xfrm>
            <a:off x="479849" y="4147293"/>
            <a:ext cx="470512" cy="545615"/>
            <a:chOff x="5320111" y="1881293"/>
            <a:chExt cx="470512" cy="545615"/>
          </a:xfrm>
        </p:grpSpPr>
        <p:sp>
          <p:nvSpPr>
            <p:cNvPr id="449" name="Google Shape;449;p40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40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8113589" y="535011"/>
            <a:ext cx="315323" cy="376981"/>
            <a:chOff x="4040314" y="1769061"/>
            <a:chExt cx="315323" cy="376981"/>
          </a:xfrm>
        </p:grpSpPr>
        <p:sp>
          <p:nvSpPr>
            <p:cNvPr id="453" name="Google Shape;453;p40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5" name="Google Shape;455;p40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6" name="Google Shape;456;p40"/>
          <p:cNvGrpSpPr/>
          <p:nvPr/>
        </p:nvGrpSpPr>
        <p:grpSpPr>
          <a:xfrm>
            <a:off x="7780499" y="848897"/>
            <a:ext cx="198233" cy="168803"/>
            <a:chOff x="3080599" y="534997"/>
            <a:chExt cx="198233" cy="168803"/>
          </a:xfrm>
        </p:grpSpPr>
        <p:sp>
          <p:nvSpPr>
            <p:cNvPr id="457" name="Google Shape;457;p40"/>
            <p:cNvSpPr/>
            <p:nvPr/>
          </p:nvSpPr>
          <p:spPr>
            <a:xfrm>
              <a:off x="3080599" y="534997"/>
              <a:ext cx="198233" cy="74328"/>
            </a:xfrm>
            <a:custGeom>
              <a:avLst/>
              <a:gdLst/>
              <a:ahLst/>
              <a:cxnLst/>
              <a:rect l="l" t="t" r="r" b="b"/>
              <a:pathLst>
                <a:path w="5382" h="2018" extrusionOk="0">
                  <a:moveTo>
                    <a:pt x="5382" y="338"/>
                  </a:moveTo>
                  <a:lnTo>
                    <a:pt x="3437" y="201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40"/>
            <p:cNvSpPr/>
            <p:nvPr/>
          </p:nvSpPr>
          <p:spPr>
            <a:xfrm>
              <a:off x="3080599" y="534997"/>
              <a:ext cx="126630" cy="168803"/>
            </a:xfrm>
            <a:custGeom>
              <a:avLst/>
              <a:gdLst/>
              <a:ahLst/>
              <a:cxnLst/>
              <a:rect l="l" t="t" r="r" b="b"/>
              <a:pathLst>
                <a:path w="3438" h="4583" extrusionOk="0">
                  <a:moveTo>
                    <a:pt x="0" y="0"/>
                  </a:moveTo>
                  <a:lnTo>
                    <a:pt x="3437" y="2017"/>
                  </a:lnTo>
                  <a:lnTo>
                    <a:pt x="2885" y="458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40"/>
            <p:cNvSpPr/>
            <p:nvPr/>
          </p:nvSpPr>
          <p:spPr>
            <a:xfrm>
              <a:off x="3186821" y="547446"/>
              <a:ext cx="92008" cy="156354"/>
            </a:xfrm>
            <a:custGeom>
              <a:avLst/>
              <a:gdLst/>
              <a:ahLst/>
              <a:cxnLst/>
              <a:rect l="l" t="t" r="r" b="b"/>
              <a:pathLst>
                <a:path w="2498" h="4245" extrusionOk="0">
                  <a:moveTo>
                    <a:pt x="1" y="4245"/>
                  </a:moveTo>
                  <a:lnTo>
                    <a:pt x="553" y="1679"/>
                  </a:lnTo>
                  <a:lnTo>
                    <a:pt x="2498" y="0"/>
                  </a:lnTo>
                  <a:lnTo>
                    <a:pt x="2043" y="253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0" name="Google Shape;460;p40"/>
          <p:cNvGrpSpPr/>
          <p:nvPr/>
        </p:nvGrpSpPr>
        <p:grpSpPr>
          <a:xfrm>
            <a:off x="519042" y="3984749"/>
            <a:ext cx="200951" cy="162552"/>
            <a:chOff x="5095817" y="961574"/>
            <a:chExt cx="200951" cy="162552"/>
          </a:xfrm>
        </p:grpSpPr>
        <p:sp>
          <p:nvSpPr>
            <p:cNvPr id="461" name="Google Shape;461;p40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2" name="Google Shape;462;p40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40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4" name="Google Shape;464;p40"/>
          <p:cNvSpPr/>
          <p:nvPr/>
        </p:nvSpPr>
        <p:spPr>
          <a:xfrm>
            <a:off x="8113596" y="2655878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5" name="Google Shape;465;p40"/>
          <p:cNvGrpSpPr/>
          <p:nvPr/>
        </p:nvGrpSpPr>
        <p:grpSpPr>
          <a:xfrm>
            <a:off x="145506" y="1635387"/>
            <a:ext cx="310599" cy="294704"/>
            <a:chOff x="2327131" y="3148937"/>
            <a:chExt cx="310599" cy="294704"/>
          </a:xfrm>
        </p:grpSpPr>
        <p:sp>
          <p:nvSpPr>
            <p:cNvPr id="466" name="Google Shape;466;p40"/>
            <p:cNvSpPr/>
            <p:nvPr/>
          </p:nvSpPr>
          <p:spPr>
            <a:xfrm>
              <a:off x="2374165" y="31489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40"/>
            <p:cNvSpPr/>
            <p:nvPr/>
          </p:nvSpPr>
          <p:spPr>
            <a:xfrm>
              <a:off x="2327131" y="32014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8" name="Google Shape;468;p40"/>
          <p:cNvSpPr txBox="1">
            <a:spLocks noGrp="1"/>
          </p:cNvSpPr>
          <p:nvPr>
            <p:ph type="subTitle" idx="3"/>
          </p:nvPr>
        </p:nvSpPr>
        <p:spPr>
          <a:xfrm rot="10800000" flipH="1">
            <a:off x="-945423" y="3950301"/>
            <a:ext cx="592664" cy="147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469" name="Google Shape;469;p40"/>
          <p:cNvSpPr txBox="1">
            <a:spLocks noGrp="1"/>
          </p:cNvSpPr>
          <p:nvPr>
            <p:ph type="subTitle" idx="2"/>
          </p:nvPr>
        </p:nvSpPr>
        <p:spPr>
          <a:xfrm>
            <a:off x="-1790206" y="3373186"/>
            <a:ext cx="1062885" cy="297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</a:pPr>
            <a:r>
              <a:rPr lang="en"/>
              <a:t>e</a:t>
            </a:r>
            <a:endParaRPr/>
          </a:p>
        </p:txBody>
      </p:sp>
      <p:pic>
        <p:nvPicPr>
          <p:cNvPr id="470" name="Google Shape;47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4075" y="1111650"/>
            <a:ext cx="6252563" cy="38150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5" name="Google Shape;475;p41"/>
          <p:cNvGrpSpPr/>
          <p:nvPr/>
        </p:nvGrpSpPr>
        <p:grpSpPr>
          <a:xfrm>
            <a:off x="6348748" y="1719149"/>
            <a:ext cx="1520995" cy="1517754"/>
            <a:chOff x="7193640" y="535000"/>
            <a:chExt cx="1450362" cy="1447410"/>
          </a:xfrm>
        </p:grpSpPr>
        <p:sp>
          <p:nvSpPr>
            <p:cNvPr id="476" name="Google Shape;476;p41"/>
            <p:cNvSpPr/>
            <p:nvPr/>
          </p:nvSpPr>
          <p:spPr>
            <a:xfrm>
              <a:off x="8222280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2052" y="13741"/>
                  </a:moveTo>
                  <a:lnTo>
                    <a:pt x="2052" y="1347"/>
                  </a:lnTo>
                  <a:cubicBezTo>
                    <a:pt x="1438" y="799"/>
                    <a:pt x="747" y="346"/>
                    <a:pt x="0" y="0"/>
                  </a:cubicBezTo>
                  <a:lnTo>
                    <a:pt x="0" y="15087"/>
                  </a:lnTo>
                  <a:cubicBezTo>
                    <a:pt x="747" y="14742"/>
                    <a:pt x="1438" y="14288"/>
                    <a:pt x="2052" y="13741"/>
                  </a:cubicBezTo>
                  <a:close/>
                </a:path>
              </a:pathLst>
            </a:custGeom>
            <a:gradFill>
              <a:gsLst>
                <a:gs pos="0">
                  <a:srgbClr val="DB73CB">
                    <a:alpha val="27843"/>
                  </a:srgbClr>
                </a:gs>
                <a:gs pos="50000">
                  <a:srgbClr val="FEA8C3">
                    <a:alpha val="27843"/>
                  </a:srgbClr>
                </a:gs>
                <a:gs pos="100000">
                  <a:srgbClr val="E7D47B">
                    <a:alpha val="2784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" name="Google Shape;477;p41"/>
            <p:cNvSpPr/>
            <p:nvPr/>
          </p:nvSpPr>
          <p:spPr>
            <a:xfrm>
              <a:off x="7960276" y="535000"/>
              <a:ext cx="179093" cy="1447323"/>
            </a:xfrm>
            <a:custGeom>
              <a:avLst/>
              <a:gdLst/>
              <a:ahLst/>
              <a:cxnLst/>
              <a:rect l="l" t="t" r="r" b="b"/>
              <a:pathLst>
                <a:path w="2052" h="16583" extrusionOk="0">
                  <a:moveTo>
                    <a:pt x="2052" y="16205"/>
                  </a:moveTo>
                  <a:lnTo>
                    <a:pt x="2052" y="378"/>
                  </a:lnTo>
                  <a:cubicBezTo>
                    <a:pt x="1387" y="166"/>
                    <a:pt x="697" y="40"/>
                    <a:pt x="0" y="0"/>
                  </a:cubicBezTo>
                  <a:lnTo>
                    <a:pt x="0" y="16583"/>
                  </a:lnTo>
                  <a:cubicBezTo>
                    <a:pt x="697" y="16544"/>
                    <a:pt x="1387" y="16417"/>
                    <a:pt x="2052" y="16205"/>
                  </a:cubicBezTo>
                  <a:close/>
                </a:path>
              </a:pathLst>
            </a:custGeom>
            <a:gradFill>
              <a:gsLst>
                <a:gs pos="0">
                  <a:srgbClr val="DB73CB">
                    <a:alpha val="27843"/>
                  </a:srgbClr>
                </a:gs>
                <a:gs pos="50000">
                  <a:srgbClr val="FEA8C3">
                    <a:alpha val="27843"/>
                  </a:srgbClr>
                </a:gs>
                <a:gs pos="100000">
                  <a:srgbClr val="E7D47B">
                    <a:alpha val="2784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8" name="Google Shape;478;p41"/>
            <p:cNvSpPr/>
            <p:nvPr/>
          </p:nvSpPr>
          <p:spPr>
            <a:xfrm>
              <a:off x="8484197" y="805295"/>
              <a:ext cx="159805" cy="906726"/>
            </a:xfrm>
            <a:custGeom>
              <a:avLst/>
              <a:gdLst/>
              <a:ahLst/>
              <a:cxnLst/>
              <a:rect l="l" t="t" r="r" b="b"/>
              <a:pathLst>
                <a:path w="1831" h="10389" extrusionOk="0">
                  <a:moveTo>
                    <a:pt x="1828" y="5195"/>
                  </a:moveTo>
                  <a:cubicBezTo>
                    <a:pt x="1830" y="3305"/>
                    <a:pt x="1185" y="1472"/>
                    <a:pt x="1" y="1"/>
                  </a:cubicBezTo>
                  <a:lnTo>
                    <a:pt x="1" y="10388"/>
                  </a:lnTo>
                  <a:cubicBezTo>
                    <a:pt x="1186" y="8917"/>
                    <a:pt x="1830" y="7084"/>
                    <a:pt x="1828" y="5195"/>
                  </a:cubicBezTo>
                  <a:close/>
                </a:path>
              </a:pathLst>
            </a:custGeom>
            <a:gradFill>
              <a:gsLst>
                <a:gs pos="0">
                  <a:srgbClr val="DB73CB">
                    <a:alpha val="27843"/>
                  </a:srgbClr>
                </a:gs>
                <a:gs pos="50000">
                  <a:srgbClr val="FEA8C3">
                    <a:alpha val="27843"/>
                  </a:srgbClr>
                </a:gs>
                <a:gs pos="100000">
                  <a:srgbClr val="E7D47B">
                    <a:alpha val="2784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41"/>
            <p:cNvSpPr/>
            <p:nvPr/>
          </p:nvSpPr>
          <p:spPr>
            <a:xfrm>
              <a:off x="7193640" y="805295"/>
              <a:ext cx="159631" cy="906726"/>
            </a:xfrm>
            <a:custGeom>
              <a:avLst/>
              <a:gdLst/>
              <a:ahLst/>
              <a:cxnLst/>
              <a:rect l="l" t="t" r="r" b="b"/>
              <a:pathLst>
                <a:path w="1829" h="10389" extrusionOk="0">
                  <a:moveTo>
                    <a:pt x="3" y="5195"/>
                  </a:moveTo>
                  <a:cubicBezTo>
                    <a:pt x="1" y="7084"/>
                    <a:pt x="645" y="8917"/>
                    <a:pt x="1829" y="10388"/>
                  </a:cubicBezTo>
                  <a:lnTo>
                    <a:pt x="1829" y="1"/>
                  </a:lnTo>
                  <a:cubicBezTo>
                    <a:pt x="645" y="1472"/>
                    <a:pt x="1" y="3305"/>
                    <a:pt x="3" y="5195"/>
                  </a:cubicBezTo>
                  <a:close/>
                </a:path>
              </a:pathLst>
            </a:custGeom>
            <a:gradFill>
              <a:gsLst>
                <a:gs pos="0">
                  <a:srgbClr val="DB73CB">
                    <a:alpha val="27843"/>
                  </a:srgbClr>
                </a:gs>
                <a:gs pos="50000">
                  <a:srgbClr val="FEA8C3">
                    <a:alpha val="27843"/>
                  </a:srgbClr>
                </a:gs>
                <a:gs pos="100000">
                  <a:srgbClr val="E7D47B">
                    <a:alpha val="2784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41"/>
            <p:cNvSpPr/>
            <p:nvPr/>
          </p:nvSpPr>
          <p:spPr>
            <a:xfrm>
              <a:off x="7698272" y="535000"/>
              <a:ext cx="179093" cy="1447410"/>
            </a:xfrm>
            <a:custGeom>
              <a:avLst/>
              <a:gdLst/>
              <a:ahLst/>
              <a:cxnLst/>
              <a:rect l="l" t="t" r="r" b="b"/>
              <a:pathLst>
                <a:path w="2052" h="16584" extrusionOk="0">
                  <a:moveTo>
                    <a:pt x="2052" y="16584"/>
                  </a:moveTo>
                  <a:lnTo>
                    <a:pt x="2052" y="0"/>
                  </a:lnTo>
                  <a:cubicBezTo>
                    <a:pt x="1355" y="40"/>
                    <a:pt x="665" y="166"/>
                    <a:pt x="0" y="379"/>
                  </a:cubicBezTo>
                  <a:lnTo>
                    <a:pt x="0" y="16205"/>
                  </a:lnTo>
                  <a:cubicBezTo>
                    <a:pt x="665" y="16418"/>
                    <a:pt x="1355" y="16545"/>
                    <a:pt x="2052" y="16584"/>
                  </a:cubicBezTo>
                  <a:close/>
                </a:path>
              </a:pathLst>
            </a:custGeom>
            <a:gradFill>
              <a:gsLst>
                <a:gs pos="0">
                  <a:srgbClr val="DB73CB">
                    <a:alpha val="27843"/>
                  </a:srgbClr>
                </a:gs>
                <a:gs pos="50000">
                  <a:srgbClr val="FEA8C3">
                    <a:alpha val="27843"/>
                  </a:srgbClr>
                </a:gs>
                <a:gs pos="100000">
                  <a:srgbClr val="E7D47B">
                    <a:alpha val="2784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41"/>
            <p:cNvSpPr/>
            <p:nvPr/>
          </p:nvSpPr>
          <p:spPr>
            <a:xfrm>
              <a:off x="7436268" y="600283"/>
              <a:ext cx="179093" cy="1316756"/>
            </a:xfrm>
            <a:custGeom>
              <a:avLst/>
              <a:gdLst/>
              <a:ahLst/>
              <a:cxnLst/>
              <a:rect l="l" t="t" r="r" b="b"/>
              <a:pathLst>
                <a:path w="2052" h="15087" extrusionOk="0">
                  <a:moveTo>
                    <a:pt x="0" y="13741"/>
                  </a:moveTo>
                  <a:cubicBezTo>
                    <a:pt x="614" y="14288"/>
                    <a:pt x="1305" y="14742"/>
                    <a:pt x="2052" y="15087"/>
                  </a:cubicBezTo>
                  <a:lnTo>
                    <a:pt x="2052" y="0"/>
                  </a:lnTo>
                  <a:cubicBezTo>
                    <a:pt x="1305" y="346"/>
                    <a:pt x="614" y="799"/>
                    <a:pt x="0" y="1347"/>
                  </a:cubicBezTo>
                  <a:close/>
                </a:path>
              </a:pathLst>
            </a:custGeom>
            <a:gradFill>
              <a:gsLst>
                <a:gs pos="0">
                  <a:srgbClr val="DB73CB">
                    <a:alpha val="27843"/>
                  </a:srgbClr>
                </a:gs>
                <a:gs pos="50000">
                  <a:srgbClr val="FEA8C3">
                    <a:alpha val="27843"/>
                  </a:srgbClr>
                </a:gs>
                <a:gs pos="100000">
                  <a:srgbClr val="E7D47B">
                    <a:alpha val="27843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2" name="Google Shape;482;p41"/>
          <p:cNvSpPr txBox="1">
            <a:spLocks noGrp="1"/>
          </p:cNvSpPr>
          <p:nvPr>
            <p:ph type="title"/>
          </p:nvPr>
        </p:nvSpPr>
        <p:spPr>
          <a:xfrm>
            <a:off x="1792993" y="187992"/>
            <a:ext cx="5556006" cy="60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CIRCUIT DIAGRAM</a:t>
            </a:r>
            <a:endParaRPr/>
          </a:p>
        </p:txBody>
      </p:sp>
      <p:sp>
        <p:nvSpPr>
          <p:cNvPr id="483" name="Google Shape;483;p41"/>
          <p:cNvSpPr txBox="1">
            <a:spLocks noGrp="1"/>
          </p:cNvSpPr>
          <p:nvPr>
            <p:ph type="subTitle" idx="1"/>
          </p:nvPr>
        </p:nvSpPr>
        <p:spPr>
          <a:xfrm rot="10800000">
            <a:off x="9226046" y="4767551"/>
            <a:ext cx="148363" cy="340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</a:t>
            </a:r>
            <a:endParaRPr/>
          </a:p>
        </p:txBody>
      </p:sp>
      <p:cxnSp>
        <p:nvCxnSpPr>
          <p:cNvPr id="484" name="Google Shape;484;p41"/>
          <p:cNvCxnSpPr/>
          <p:nvPr/>
        </p:nvCxnSpPr>
        <p:spPr>
          <a:xfrm>
            <a:off x="1946933" y="793632"/>
            <a:ext cx="5316253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85" name="Google Shape;485;p41"/>
          <p:cNvGrpSpPr/>
          <p:nvPr/>
        </p:nvGrpSpPr>
        <p:grpSpPr>
          <a:xfrm rot="-9711655">
            <a:off x="6553521" y="755819"/>
            <a:ext cx="1670816" cy="1582334"/>
            <a:chOff x="2956625" y="695323"/>
            <a:chExt cx="1049357" cy="993667"/>
          </a:xfrm>
        </p:grpSpPr>
        <p:sp>
          <p:nvSpPr>
            <p:cNvPr id="486" name="Google Shape;486;p41"/>
            <p:cNvSpPr/>
            <p:nvPr/>
          </p:nvSpPr>
          <p:spPr>
            <a:xfrm>
              <a:off x="2962187" y="1103486"/>
              <a:ext cx="972341" cy="528289"/>
            </a:xfrm>
            <a:custGeom>
              <a:avLst/>
              <a:gdLst/>
              <a:ahLst/>
              <a:cxnLst/>
              <a:rect l="l" t="t" r="r" b="b"/>
              <a:pathLst>
                <a:path w="26399" h="14343" extrusionOk="0">
                  <a:moveTo>
                    <a:pt x="16147" y="11874"/>
                  </a:moveTo>
                  <a:cubicBezTo>
                    <a:pt x="15391" y="12180"/>
                    <a:pt x="14612" y="12465"/>
                    <a:pt x="13819" y="12725"/>
                  </a:cubicBezTo>
                  <a:cubicBezTo>
                    <a:pt x="10489" y="13814"/>
                    <a:pt x="7284" y="14342"/>
                    <a:pt x="4794" y="14210"/>
                  </a:cubicBezTo>
                  <a:cubicBezTo>
                    <a:pt x="1986" y="14062"/>
                    <a:pt x="340" y="13078"/>
                    <a:pt x="157" y="11442"/>
                  </a:cubicBezTo>
                  <a:cubicBezTo>
                    <a:pt x="1" y="10041"/>
                    <a:pt x="922" y="8430"/>
                    <a:pt x="2823" y="6778"/>
                  </a:cubicBezTo>
                  <a:cubicBezTo>
                    <a:pt x="5129" y="4774"/>
                    <a:pt x="8684" y="2894"/>
                    <a:pt x="12579" y="1619"/>
                  </a:cubicBezTo>
                  <a:cubicBezTo>
                    <a:pt x="15910" y="528"/>
                    <a:pt x="19114" y="0"/>
                    <a:pt x="21605" y="133"/>
                  </a:cubicBezTo>
                  <a:cubicBezTo>
                    <a:pt x="24413" y="282"/>
                    <a:pt x="26059" y="1265"/>
                    <a:pt x="26242" y="2901"/>
                  </a:cubicBezTo>
                  <a:cubicBezTo>
                    <a:pt x="26398" y="4301"/>
                    <a:pt x="25477" y="5914"/>
                    <a:pt x="23576" y="7565"/>
                  </a:cubicBezTo>
                  <a:cubicBezTo>
                    <a:pt x="21740" y="9161"/>
                    <a:pt x="19109" y="10679"/>
                    <a:pt x="16147" y="11874"/>
                  </a:cubicBezTo>
                  <a:close/>
                  <a:moveTo>
                    <a:pt x="3242" y="7194"/>
                  </a:moveTo>
                  <a:cubicBezTo>
                    <a:pt x="1564" y="8652"/>
                    <a:pt x="747" y="10039"/>
                    <a:pt x="877" y="11206"/>
                  </a:cubicBezTo>
                  <a:cubicBezTo>
                    <a:pt x="1031" y="12585"/>
                    <a:pt x="2504" y="13418"/>
                    <a:pt x="5025" y="13552"/>
                  </a:cubicBezTo>
                  <a:cubicBezTo>
                    <a:pt x="7421" y="13680"/>
                    <a:pt x="10520" y="13166"/>
                    <a:pt x="13751" y="12109"/>
                  </a:cubicBezTo>
                  <a:cubicBezTo>
                    <a:pt x="17523" y="10873"/>
                    <a:pt x="20950" y="9067"/>
                    <a:pt x="23157" y="7150"/>
                  </a:cubicBezTo>
                  <a:cubicBezTo>
                    <a:pt x="24835" y="5692"/>
                    <a:pt x="25652" y="4305"/>
                    <a:pt x="25522" y="3137"/>
                  </a:cubicBezTo>
                  <a:cubicBezTo>
                    <a:pt x="25368" y="1758"/>
                    <a:pt x="23895" y="925"/>
                    <a:pt x="21374" y="792"/>
                  </a:cubicBezTo>
                  <a:cubicBezTo>
                    <a:pt x="18978" y="664"/>
                    <a:pt x="15880" y="1177"/>
                    <a:pt x="12648" y="2235"/>
                  </a:cubicBezTo>
                  <a:cubicBezTo>
                    <a:pt x="8876" y="3470"/>
                    <a:pt x="5449" y="5277"/>
                    <a:pt x="3242" y="7194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7" name="Google Shape;487;p41"/>
            <p:cNvSpPr/>
            <p:nvPr/>
          </p:nvSpPr>
          <p:spPr>
            <a:xfrm>
              <a:off x="2975777" y="903677"/>
              <a:ext cx="1030205" cy="472303"/>
            </a:xfrm>
            <a:custGeom>
              <a:avLst/>
              <a:gdLst/>
              <a:ahLst/>
              <a:cxnLst/>
              <a:rect l="l" t="t" r="r" b="b"/>
              <a:pathLst>
                <a:path w="27970" h="12823" extrusionOk="0">
                  <a:moveTo>
                    <a:pt x="13849" y="12001"/>
                  </a:moveTo>
                  <a:cubicBezTo>
                    <a:pt x="13050" y="11838"/>
                    <a:pt x="12243" y="11645"/>
                    <a:pt x="11439" y="11426"/>
                  </a:cubicBezTo>
                  <a:cubicBezTo>
                    <a:pt x="8061" y="10497"/>
                    <a:pt x="5097" y="9169"/>
                    <a:pt x="3091" y="7685"/>
                  </a:cubicBezTo>
                  <a:cubicBezTo>
                    <a:pt x="833" y="6012"/>
                    <a:pt x="1" y="4284"/>
                    <a:pt x="752" y="2818"/>
                  </a:cubicBezTo>
                  <a:cubicBezTo>
                    <a:pt x="1394" y="1564"/>
                    <a:pt x="3052" y="727"/>
                    <a:pt x="5548" y="398"/>
                  </a:cubicBezTo>
                  <a:cubicBezTo>
                    <a:pt x="8576" y="0"/>
                    <a:pt x="12580" y="394"/>
                    <a:pt x="16532" y="1479"/>
                  </a:cubicBezTo>
                  <a:cubicBezTo>
                    <a:pt x="19911" y="2407"/>
                    <a:pt x="22876" y="3735"/>
                    <a:pt x="24879" y="5219"/>
                  </a:cubicBezTo>
                  <a:cubicBezTo>
                    <a:pt x="27139" y="6892"/>
                    <a:pt x="27969" y="8622"/>
                    <a:pt x="27219" y="10087"/>
                  </a:cubicBezTo>
                  <a:cubicBezTo>
                    <a:pt x="26577" y="11340"/>
                    <a:pt x="24919" y="12177"/>
                    <a:pt x="22422" y="12506"/>
                  </a:cubicBezTo>
                  <a:cubicBezTo>
                    <a:pt x="20011" y="12822"/>
                    <a:pt x="16980" y="12637"/>
                    <a:pt x="13849" y="12001"/>
                  </a:cubicBezTo>
                  <a:close/>
                  <a:moveTo>
                    <a:pt x="5669" y="976"/>
                  </a:moveTo>
                  <a:cubicBezTo>
                    <a:pt x="3465" y="1267"/>
                    <a:pt x="2018" y="1972"/>
                    <a:pt x="1483" y="3018"/>
                  </a:cubicBezTo>
                  <a:cubicBezTo>
                    <a:pt x="850" y="4253"/>
                    <a:pt x="1620" y="5760"/>
                    <a:pt x="3648" y="7263"/>
                  </a:cubicBezTo>
                  <a:cubicBezTo>
                    <a:pt x="5577" y="8691"/>
                    <a:pt x="8444" y="9974"/>
                    <a:pt x="11722" y="10873"/>
                  </a:cubicBezTo>
                  <a:cubicBezTo>
                    <a:pt x="15549" y="11924"/>
                    <a:pt x="19406" y="12308"/>
                    <a:pt x="22302" y="11926"/>
                  </a:cubicBezTo>
                  <a:cubicBezTo>
                    <a:pt x="24505" y="11636"/>
                    <a:pt x="25954" y="10931"/>
                    <a:pt x="26489" y="9885"/>
                  </a:cubicBezTo>
                  <a:cubicBezTo>
                    <a:pt x="27121" y="8650"/>
                    <a:pt x="26352" y="7142"/>
                    <a:pt x="24323" y="5640"/>
                  </a:cubicBezTo>
                  <a:cubicBezTo>
                    <a:pt x="22395" y="4213"/>
                    <a:pt x="19527" y="2930"/>
                    <a:pt x="16249" y="2030"/>
                  </a:cubicBezTo>
                  <a:cubicBezTo>
                    <a:pt x="12421" y="979"/>
                    <a:pt x="8566" y="595"/>
                    <a:pt x="5669" y="97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41"/>
            <p:cNvSpPr/>
            <p:nvPr/>
          </p:nvSpPr>
          <p:spPr>
            <a:xfrm>
              <a:off x="3443020" y="695323"/>
              <a:ext cx="369835" cy="993667"/>
            </a:xfrm>
            <a:custGeom>
              <a:avLst/>
              <a:gdLst/>
              <a:ahLst/>
              <a:cxnLst/>
              <a:rect l="l" t="t" r="r" b="b"/>
              <a:pathLst>
                <a:path w="10041" h="26978" extrusionOk="0">
                  <a:moveTo>
                    <a:pt x="6969" y="1"/>
                  </a:moveTo>
                  <a:lnTo>
                    <a:pt x="0" y="18820"/>
                  </a:lnTo>
                  <a:lnTo>
                    <a:pt x="10040" y="26978"/>
                  </a:lnTo>
                  <a:lnTo>
                    <a:pt x="6969" y="1"/>
                  </a:lnTo>
                  <a:close/>
                </a:path>
              </a:pathLst>
            </a:custGeom>
            <a:solidFill>
              <a:srgbClr val="30186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41"/>
            <p:cNvSpPr/>
            <p:nvPr/>
          </p:nvSpPr>
          <p:spPr>
            <a:xfrm>
              <a:off x="2956625" y="695323"/>
              <a:ext cx="743133" cy="693188"/>
            </a:xfrm>
            <a:custGeom>
              <a:avLst/>
              <a:gdLst/>
              <a:ahLst/>
              <a:cxnLst/>
              <a:rect l="l" t="t" r="r" b="b"/>
              <a:pathLst>
                <a:path w="20176" h="18820" extrusionOk="0">
                  <a:moveTo>
                    <a:pt x="20175" y="1"/>
                  </a:moveTo>
                  <a:lnTo>
                    <a:pt x="13206" y="18820"/>
                  </a:lnTo>
                  <a:lnTo>
                    <a:pt x="1" y="183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41"/>
            <p:cNvSpPr/>
            <p:nvPr/>
          </p:nvSpPr>
          <p:spPr>
            <a:xfrm>
              <a:off x="2956625" y="1370917"/>
              <a:ext cx="856245" cy="318049"/>
            </a:xfrm>
            <a:custGeom>
              <a:avLst/>
              <a:gdLst/>
              <a:ahLst/>
              <a:cxnLst/>
              <a:rect l="l" t="t" r="r" b="b"/>
              <a:pathLst>
                <a:path w="23247" h="8635" extrusionOk="0">
                  <a:moveTo>
                    <a:pt x="1" y="1"/>
                  </a:moveTo>
                  <a:lnTo>
                    <a:pt x="13206" y="477"/>
                  </a:lnTo>
                  <a:lnTo>
                    <a:pt x="23246" y="8635"/>
                  </a:lnTo>
                  <a:lnTo>
                    <a:pt x="10273" y="8617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41"/>
            <p:cNvSpPr/>
            <p:nvPr/>
          </p:nvSpPr>
          <p:spPr>
            <a:xfrm>
              <a:off x="3334994" y="1388485"/>
              <a:ext cx="477865" cy="300480"/>
            </a:xfrm>
            <a:custGeom>
              <a:avLst/>
              <a:gdLst/>
              <a:ahLst/>
              <a:cxnLst/>
              <a:rect l="l" t="t" r="r" b="b"/>
              <a:pathLst>
                <a:path w="12974" h="8158" extrusionOk="0">
                  <a:moveTo>
                    <a:pt x="2933" y="0"/>
                  </a:moveTo>
                  <a:lnTo>
                    <a:pt x="0" y="8140"/>
                  </a:lnTo>
                  <a:lnTo>
                    <a:pt x="12973" y="8158"/>
                  </a:lnTo>
                  <a:lnTo>
                    <a:pt x="2933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41"/>
            <p:cNvSpPr/>
            <p:nvPr/>
          </p:nvSpPr>
          <p:spPr>
            <a:xfrm>
              <a:off x="3334994" y="695323"/>
              <a:ext cx="477865" cy="993667"/>
            </a:xfrm>
            <a:custGeom>
              <a:avLst/>
              <a:gdLst/>
              <a:ahLst/>
              <a:cxnLst/>
              <a:rect l="l" t="t" r="r" b="b"/>
              <a:pathLst>
                <a:path w="12974" h="26978" extrusionOk="0">
                  <a:moveTo>
                    <a:pt x="9902" y="1"/>
                  </a:moveTo>
                  <a:lnTo>
                    <a:pt x="2933" y="18820"/>
                  </a:lnTo>
                  <a:lnTo>
                    <a:pt x="0" y="26960"/>
                  </a:lnTo>
                  <a:lnTo>
                    <a:pt x="12973" y="2697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41"/>
            <p:cNvSpPr/>
            <p:nvPr/>
          </p:nvSpPr>
          <p:spPr>
            <a:xfrm>
              <a:off x="3069366" y="845704"/>
              <a:ext cx="381474" cy="247662"/>
            </a:xfrm>
            <a:custGeom>
              <a:avLst/>
              <a:gdLst/>
              <a:ahLst/>
              <a:cxnLst/>
              <a:rect l="l" t="t" r="r" b="b"/>
              <a:pathLst>
                <a:path w="10357" h="6724" extrusionOk="0">
                  <a:moveTo>
                    <a:pt x="10357" y="0"/>
                  </a:moveTo>
                  <a:lnTo>
                    <a:pt x="6242" y="5135"/>
                  </a:lnTo>
                  <a:lnTo>
                    <a:pt x="0" y="6723"/>
                  </a:lnTo>
                  <a:lnTo>
                    <a:pt x="3862" y="154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41"/>
            <p:cNvSpPr/>
            <p:nvPr/>
          </p:nvSpPr>
          <p:spPr>
            <a:xfrm>
              <a:off x="3299267" y="845704"/>
              <a:ext cx="177127" cy="372450"/>
            </a:xfrm>
            <a:custGeom>
              <a:avLst/>
              <a:gdLst/>
              <a:ahLst/>
              <a:cxnLst/>
              <a:rect l="l" t="t" r="r" b="b"/>
              <a:pathLst>
                <a:path w="4809" h="10112" extrusionOk="0">
                  <a:moveTo>
                    <a:pt x="4809" y="7013"/>
                  </a:moveTo>
                  <a:lnTo>
                    <a:pt x="4115" y="0"/>
                  </a:lnTo>
                  <a:lnTo>
                    <a:pt x="0" y="5135"/>
                  </a:lnTo>
                  <a:lnTo>
                    <a:pt x="3305" y="1011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41"/>
            <p:cNvSpPr/>
            <p:nvPr/>
          </p:nvSpPr>
          <p:spPr>
            <a:xfrm>
              <a:off x="3164207" y="902572"/>
              <a:ext cx="135102" cy="132302"/>
            </a:xfrm>
            <a:custGeom>
              <a:avLst/>
              <a:gdLst/>
              <a:ahLst/>
              <a:cxnLst/>
              <a:rect l="l" t="t" r="r" b="b"/>
              <a:pathLst>
                <a:path w="3668" h="3592" extrusionOk="0">
                  <a:moveTo>
                    <a:pt x="3667" y="3591"/>
                  </a:moveTo>
                  <a:lnTo>
                    <a:pt x="1287" y="0"/>
                  </a:lnTo>
                  <a:lnTo>
                    <a:pt x="0" y="1726"/>
                  </a:lnTo>
                  <a:lnTo>
                    <a:pt x="1287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41"/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3862" y="0"/>
                  </a:moveTo>
                  <a:lnTo>
                    <a:pt x="2575" y="1726"/>
                  </a:lnTo>
                  <a:lnTo>
                    <a:pt x="0" y="5179"/>
                  </a:lnTo>
                  <a:lnTo>
                    <a:pt x="6242" y="3591"/>
                  </a:lnTo>
                  <a:lnTo>
                    <a:pt x="3862" y="0"/>
                  </a:lnTo>
                  <a:close/>
                </a:path>
              </a:pathLst>
            </a:custGeom>
            <a:solidFill>
              <a:srgbClr val="241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41"/>
            <p:cNvSpPr/>
            <p:nvPr/>
          </p:nvSpPr>
          <p:spPr>
            <a:xfrm>
              <a:off x="3069366" y="902572"/>
              <a:ext cx="229945" cy="190792"/>
            </a:xfrm>
            <a:custGeom>
              <a:avLst/>
              <a:gdLst/>
              <a:ahLst/>
              <a:cxnLst/>
              <a:rect l="l" t="t" r="r" b="b"/>
              <a:pathLst>
                <a:path w="6243" h="5180" extrusionOk="0">
                  <a:moveTo>
                    <a:pt x="6242" y="3591"/>
                  </a:moveTo>
                  <a:lnTo>
                    <a:pt x="3862" y="0"/>
                  </a:lnTo>
                  <a:lnTo>
                    <a:pt x="2575" y="1726"/>
                  </a:lnTo>
                  <a:lnTo>
                    <a:pt x="0" y="5179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41"/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solidFill>
              <a:srgbClr val="990C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41"/>
            <p:cNvSpPr/>
            <p:nvPr/>
          </p:nvSpPr>
          <p:spPr>
            <a:xfrm>
              <a:off x="3069366" y="1034832"/>
              <a:ext cx="351640" cy="188288"/>
            </a:xfrm>
            <a:custGeom>
              <a:avLst/>
              <a:gdLst/>
              <a:ahLst/>
              <a:cxnLst/>
              <a:rect l="l" t="t" r="r" b="b"/>
              <a:pathLst>
                <a:path w="9547" h="5112" extrusionOk="0">
                  <a:moveTo>
                    <a:pt x="9547" y="4977"/>
                  </a:moveTo>
                  <a:lnTo>
                    <a:pt x="6242" y="0"/>
                  </a:lnTo>
                  <a:lnTo>
                    <a:pt x="0" y="1588"/>
                  </a:lnTo>
                  <a:lnTo>
                    <a:pt x="5846" y="4982"/>
                  </a:lnTo>
                  <a:lnTo>
                    <a:pt x="6070" y="51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9999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41"/>
            <p:cNvSpPr/>
            <p:nvPr/>
          </p:nvSpPr>
          <p:spPr>
            <a:xfrm>
              <a:off x="2978171" y="1013470"/>
              <a:ext cx="999045" cy="362505"/>
            </a:xfrm>
            <a:custGeom>
              <a:avLst/>
              <a:gdLst/>
              <a:ahLst/>
              <a:cxnLst/>
              <a:rect l="l" t="t" r="r" b="b"/>
              <a:pathLst>
                <a:path w="27124" h="9842" extrusionOk="0">
                  <a:moveTo>
                    <a:pt x="26503" y="6727"/>
                  </a:moveTo>
                  <a:cubicBezTo>
                    <a:pt x="26479" y="6787"/>
                    <a:pt x="26453" y="6846"/>
                    <a:pt x="26424" y="6905"/>
                  </a:cubicBezTo>
                  <a:cubicBezTo>
                    <a:pt x="25889" y="7950"/>
                    <a:pt x="24440" y="8656"/>
                    <a:pt x="22237" y="8946"/>
                  </a:cubicBezTo>
                  <a:cubicBezTo>
                    <a:pt x="19341" y="9327"/>
                    <a:pt x="15484" y="8944"/>
                    <a:pt x="11657" y="7892"/>
                  </a:cubicBezTo>
                  <a:cubicBezTo>
                    <a:pt x="8379" y="6993"/>
                    <a:pt x="5512" y="5710"/>
                    <a:pt x="3583" y="4283"/>
                  </a:cubicBezTo>
                  <a:cubicBezTo>
                    <a:pt x="1777" y="2945"/>
                    <a:pt x="970" y="1604"/>
                    <a:pt x="1260" y="455"/>
                  </a:cubicBezTo>
                  <a:lnTo>
                    <a:pt x="610" y="0"/>
                  </a:lnTo>
                  <a:cubicBezTo>
                    <a:pt x="0" y="1431"/>
                    <a:pt x="852" y="3093"/>
                    <a:pt x="3026" y="4704"/>
                  </a:cubicBezTo>
                  <a:cubicBezTo>
                    <a:pt x="5031" y="6188"/>
                    <a:pt x="7996" y="7516"/>
                    <a:pt x="11374" y="8445"/>
                  </a:cubicBezTo>
                  <a:cubicBezTo>
                    <a:pt x="12178" y="8666"/>
                    <a:pt x="12985" y="8858"/>
                    <a:pt x="13784" y="9020"/>
                  </a:cubicBezTo>
                  <a:cubicBezTo>
                    <a:pt x="16915" y="9656"/>
                    <a:pt x="19946" y="9841"/>
                    <a:pt x="22357" y="9524"/>
                  </a:cubicBezTo>
                  <a:cubicBezTo>
                    <a:pt x="24817" y="9201"/>
                    <a:pt x="26462" y="8382"/>
                    <a:pt x="27123" y="715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41"/>
            <p:cNvSpPr/>
            <p:nvPr/>
          </p:nvSpPr>
          <p:spPr>
            <a:xfrm>
              <a:off x="2968927" y="1211917"/>
              <a:ext cx="964496" cy="419854"/>
            </a:xfrm>
            <a:custGeom>
              <a:avLst/>
              <a:gdLst/>
              <a:ahLst/>
              <a:cxnLst/>
              <a:rect l="l" t="t" r="r" b="b"/>
              <a:pathLst>
                <a:path w="26186" h="11399" extrusionOk="0">
                  <a:moveTo>
                    <a:pt x="25308" y="1"/>
                  </a:moveTo>
                  <a:cubicBezTo>
                    <a:pt x="25320" y="64"/>
                    <a:pt x="25332" y="127"/>
                    <a:pt x="25339" y="193"/>
                  </a:cubicBezTo>
                  <a:cubicBezTo>
                    <a:pt x="25469" y="1361"/>
                    <a:pt x="24652" y="2748"/>
                    <a:pt x="22974" y="4206"/>
                  </a:cubicBezTo>
                  <a:cubicBezTo>
                    <a:pt x="20769" y="6123"/>
                    <a:pt x="17340" y="7929"/>
                    <a:pt x="13568" y="9165"/>
                  </a:cubicBezTo>
                  <a:cubicBezTo>
                    <a:pt x="10337" y="10222"/>
                    <a:pt x="7238" y="10736"/>
                    <a:pt x="4842" y="10608"/>
                  </a:cubicBezTo>
                  <a:cubicBezTo>
                    <a:pt x="2598" y="10489"/>
                    <a:pt x="1186" y="9816"/>
                    <a:pt x="793" y="8697"/>
                  </a:cubicBezTo>
                  <a:lnTo>
                    <a:pt x="0" y="8677"/>
                  </a:lnTo>
                  <a:cubicBezTo>
                    <a:pt x="281" y="10206"/>
                    <a:pt x="1908" y="11123"/>
                    <a:pt x="4611" y="11266"/>
                  </a:cubicBezTo>
                  <a:cubicBezTo>
                    <a:pt x="7101" y="11398"/>
                    <a:pt x="10306" y="10870"/>
                    <a:pt x="13636" y="9781"/>
                  </a:cubicBezTo>
                  <a:cubicBezTo>
                    <a:pt x="14429" y="9522"/>
                    <a:pt x="15208" y="9236"/>
                    <a:pt x="15964" y="8930"/>
                  </a:cubicBezTo>
                  <a:cubicBezTo>
                    <a:pt x="18926" y="7735"/>
                    <a:pt x="21557" y="6217"/>
                    <a:pt x="23393" y="4621"/>
                  </a:cubicBezTo>
                  <a:cubicBezTo>
                    <a:pt x="25266" y="2994"/>
                    <a:pt x="26186" y="1404"/>
                    <a:pt x="26062" y="19"/>
                  </a:cubicBez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2" name="Google Shape;502;p41"/>
          <p:cNvGrpSpPr/>
          <p:nvPr/>
        </p:nvGrpSpPr>
        <p:grpSpPr>
          <a:xfrm rot="7394623">
            <a:off x="844044" y="573853"/>
            <a:ext cx="524325" cy="608063"/>
            <a:chOff x="5320111" y="1881293"/>
            <a:chExt cx="470512" cy="545615"/>
          </a:xfrm>
        </p:grpSpPr>
        <p:sp>
          <p:nvSpPr>
            <p:cNvPr id="503" name="Google Shape;503;p41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41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41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6" name="Google Shape;506;p41"/>
          <p:cNvGrpSpPr/>
          <p:nvPr/>
        </p:nvGrpSpPr>
        <p:grpSpPr>
          <a:xfrm rot="268623">
            <a:off x="1415388" y="745758"/>
            <a:ext cx="432780" cy="501915"/>
            <a:chOff x="5320111" y="1881293"/>
            <a:chExt cx="470512" cy="545615"/>
          </a:xfrm>
        </p:grpSpPr>
        <p:sp>
          <p:nvSpPr>
            <p:cNvPr id="507" name="Google Shape;507;p41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41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41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10" name="Google Shape;510;p41"/>
          <p:cNvSpPr/>
          <p:nvPr/>
        </p:nvSpPr>
        <p:spPr>
          <a:xfrm>
            <a:off x="3220771" y="118920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41"/>
          <p:cNvSpPr/>
          <p:nvPr/>
        </p:nvSpPr>
        <p:spPr>
          <a:xfrm>
            <a:off x="3531208" y="980166"/>
            <a:ext cx="283626" cy="283651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2" name="Google Shape;512;p41"/>
          <p:cNvGrpSpPr/>
          <p:nvPr/>
        </p:nvGrpSpPr>
        <p:grpSpPr>
          <a:xfrm>
            <a:off x="7709431" y="4313787"/>
            <a:ext cx="310599" cy="294704"/>
            <a:chOff x="2327131" y="3148937"/>
            <a:chExt cx="310599" cy="294704"/>
          </a:xfrm>
        </p:grpSpPr>
        <p:sp>
          <p:nvSpPr>
            <p:cNvPr id="513" name="Google Shape;513;p41"/>
            <p:cNvSpPr/>
            <p:nvPr/>
          </p:nvSpPr>
          <p:spPr>
            <a:xfrm>
              <a:off x="2374165" y="31489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41"/>
            <p:cNvSpPr/>
            <p:nvPr/>
          </p:nvSpPr>
          <p:spPr>
            <a:xfrm>
              <a:off x="2327131" y="32014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15" name="Google Shape;515;p41"/>
          <p:cNvGrpSpPr/>
          <p:nvPr/>
        </p:nvGrpSpPr>
        <p:grpSpPr>
          <a:xfrm>
            <a:off x="8154512" y="3986996"/>
            <a:ext cx="274389" cy="287882"/>
            <a:chOff x="2772212" y="2822146"/>
            <a:chExt cx="274389" cy="287882"/>
          </a:xfrm>
        </p:grpSpPr>
        <p:sp>
          <p:nvSpPr>
            <p:cNvPr id="516" name="Google Shape;516;p41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41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518" name="Google Shape;51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4950" y="980175"/>
            <a:ext cx="5714051" cy="38945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2"/>
          <p:cNvSpPr txBox="1">
            <a:spLocks noGrp="1"/>
          </p:cNvSpPr>
          <p:nvPr>
            <p:ph type="subTitle" idx="1"/>
          </p:nvPr>
        </p:nvSpPr>
        <p:spPr>
          <a:xfrm rot="10800000" flipH="1">
            <a:off x="-1560328" y="3337033"/>
            <a:ext cx="491400" cy="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24" name="Google Shape;524;p42"/>
          <p:cNvSpPr txBox="1">
            <a:spLocks noGrp="1"/>
          </p:cNvSpPr>
          <p:nvPr>
            <p:ph type="subTitle" idx="4"/>
          </p:nvPr>
        </p:nvSpPr>
        <p:spPr>
          <a:xfrm>
            <a:off x="9307022" y="4821185"/>
            <a:ext cx="3105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</a:t>
            </a:r>
            <a:endParaRPr/>
          </a:p>
        </p:txBody>
      </p:sp>
      <p:grpSp>
        <p:nvGrpSpPr>
          <p:cNvPr id="525" name="Google Shape;525;p42"/>
          <p:cNvGrpSpPr/>
          <p:nvPr/>
        </p:nvGrpSpPr>
        <p:grpSpPr>
          <a:xfrm>
            <a:off x="6133233" y="1111657"/>
            <a:ext cx="2569105" cy="1187352"/>
            <a:chOff x="7788488" y="1390619"/>
            <a:chExt cx="2083621" cy="963056"/>
          </a:xfrm>
        </p:grpSpPr>
        <p:sp>
          <p:nvSpPr>
            <p:cNvPr id="526" name="Google Shape;526;p42"/>
            <p:cNvSpPr/>
            <p:nvPr/>
          </p:nvSpPr>
          <p:spPr>
            <a:xfrm>
              <a:off x="7788488" y="2300925"/>
              <a:ext cx="72875" cy="52750"/>
            </a:xfrm>
            <a:custGeom>
              <a:avLst/>
              <a:gdLst/>
              <a:ahLst/>
              <a:cxnLst/>
              <a:rect l="l" t="t" r="r" b="b"/>
              <a:pathLst>
                <a:path w="2915" h="2110" extrusionOk="0">
                  <a:moveTo>
                    <a:pt x="1495" y="539"/>
                  </a:moveTo>
                  <a:lnTo>
                    <a:pt x="1851" y="574"/>
                  </a:lnTo>
                  <a:cubicBezTo>
                    <a:pt x="2527" y="645"/>
                    <a:pt x="2420" y="1642"/>
                    <a:pt x="1744" y="1642"/>
                  </a:cubicBezTo>
                  <a:lnTo>
                    <a:pt x="1744" y="1606"/>
                  </a:lnTo>
                  <a:lnTo>
                    <a:pt x="1389" y="1571"/>
                  </a:lnTo>
                  <a:cubicBezTo>
                    <a:pt x="855" y="1428"/>
                    <a:pt x="926" y="610"/>
                    <a:pt x="1495" y="539"/>
                  </a:cubicBezTo>
                  <a:close/>
                  <a:moveTo>
                    <a:pt x="1428" y="1"/>
                  </a:moveTo>
                  <a:cubicBezTo>
                    <a:pt x="135" y="1"/>
                    <a:pt x="0" y="1965"/>
                    <a:pt x="1353" y="2069"/>
                  </a:cubicBezTo>
                  <a:lnTo>
                    <a:pt x="1709" y="2104"/>
                  </a:lnTo>
                  <a:cubicBezTo>
                    <a:pt x="1745" y="2108"/>
                    <a:pt x="1781" y="2110"/>
                    <a:pt x="1817" y="2110"/>
                  </a:cubicBezTo>
                  <a:cubicBezTo>
                    <a:pt x="2441" y="2110"/>
                    <a:pt x="2915" y="1536"/>
                    <a:pt x="2847" y="930"/>
                  </a:cubicBezTo>
                  <a:cubicBezTo>
                    <a:pt x="2776" y="432"/>
                    <a:pt x="2385" y="76"/>
                    <a:pt x="1887" y="41"/>
                  </a:cubicBezTo>
                  <a:lnTo>
                    <a:pt x="1531" y="5"/>
                  </a:lnTo>
                  <a:cubicBezTo>
                    <a:pt x="1496" y="2"/>
                    <a:pt x="1462" y="1"/>
                    <a:pt x="14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42"/>
            <p:cNvSpPr/>
            <p:nvPr/>
          </p:nvSpPr>
          <p:spPr>
            <a:xfrm>
              <a:off x="9432659" y="1390619"/>
              <a:ext cx="439450" cy="339100"/>
            </a:xfrm>
            <a:custGeom>
              <a:avLst/>
              <a:gdLst/>
              <a:ahLst/>
              <a:cxnLst/>
              <a:rect l="l" t="t" r="r" b="b"/>
              <a:pathLst>
                <a:path w="17578" h="13564" extrusionOk="0">
                  <a:moveTo>
                    <a:pt x="9572" y="9477"/>
                  </a:moveTo>
                  <a:cubicBezTo>
                    <a:pt x="9327" y="10090"/>
                    <a:pt x="8999" y="10362"/>
                    <a:pt x="8718" y="10362"/>
                  </a:cubicBezTo>
                  <a:cubicBezTo>
                    <a:pt x="8509" y="10362"/>
                    <a:pt x="8326" y="10212"/>
                    <a:pt x="8220" y="9939"/>
                  </a:cubicBezTo>
                  <a:cubicBezTo>
                    <a:pt x="8184" y="9797"/>
                    <a:pt x="8149" y="9655"/>
                    <a:pt x="8077" y="9477"/>
                  </a:cubicBezTo>
                  <a:close/>
                  <a:moveTo>
                    <a:pt x="11085" y="11147"/>
                  </a:moveTo>
                  <a:cubicBezTo>
                    <a:pt x="11560" y="11147"/>
                    <a:pt x="11966" y="11592"/>
                    <a:pt x="12240" y="12003"/>
                  </a:cubicBezTo>
                  <a:cubicBezTo>
                    <a:pt x="11458" y="12537"/>
                    <a:pt x="10532" y="12857"/>
                    <a:pt x="9607" y="12964"/>
                  </a:cubicBezTo>
                  <a:cubicBezTo>
                    <a:pt x="9999" y="11861"/>
                    <a:pt x="10497" y="11185"/>
                    <a:pt x="11031" y="11149"/>
                  </a:cubicBezTo>
                  <a:cubicBezTo>
                    <a:pt x="11049" y="11148"/>
                    <a:pt x="11067" y="11147"/>
                    <a:pt x="11085" y="11147"/>
                  </a:cubicBezTo>
                  <a:close/>
                  <a:moveTo>
                    <a:pt x="9002" y="546"/>
                  </a:moveTo>
                  <a:cubicBezTo>
                    <a:pt x="10248" y="582"/>
                    <a:pt x="11458" y="1009"/>
                    <a:pt x="12454" y="1720"/>
                  </a:cubicBezTo>
                  <a:cubicBezTo>
                    <a:pt x="12276" y="2289"/>
                    <a:pt x="12169" y="2930"/>
                    <a:pt x="12205" y="3535"/>
                  </a:cubicBezTo>
                  <a:cubicBezTo>
                    <a:pt x="12240" y="3677"/>
                    <a:pt x="12347" y="3784"/>
                    <a:pt x="12489" y="3784"/>
                  </a:cubicBezTo>
                  <a:cubicBezTo>
                    <a:pt x="12632" y="3784"/>
                    <a:pt x="12738" y="3642"/>
                    <a:pt x="12738" y="3499"/>
                  </a:cubicBezTo>
                  <a:cubicBezTo>
                    <a:pt x="12703" y="3037"/>
                    <a:pt x="12774" y="2539"/>
                    <a:pt x="12881" y="2076"/>
                  </a:cubicBezTo>
                  <a:cubicBezTo>
                    <a:pt x="14126" y="3143"/>
                    <a:pt x="14909" y="4638"/>
                    <a:pt x="15016" y="6275"/>
                  </a:cubicBezTo>
                  <a:cubicBezTo>
                    <a:pt x="14909" y="6310"/>
                    <a:pt x="14767" y="6346"/>
                    <a:pt x="14660" y="6346"/>
                  </a:cubicBezTo>
                  <a:cubicBezTo>
                    <a:pt x="13877" y="6346"/>
                    <a:pt x="13201" y="5598"/>
                    <a:pt x="12881" y="4460"/>
                  </a:cubicBezTo>
                  <a:cubicBezTo>
                    <a:pt x="12850" y="4367"/>
                    <a:pt x="12739" y="4275"/>
                    <a:pt x="12618" y="4275"/>
                  </a:cubicBezTo>
                  <a:cubicBezTo>
                    <a:pt x="12599" y="4275"/>
                    <a:pt x="12580" y="4277"/>
                    <a:pt x="12561" y="4282"/>
                  </a:cubicBezTo>
                  <a:cubicBezTo>
                    <a:pt x="12418" y="4318"/>
                    <a:pt x="12347" y="4460"/>
                    <a:pt x="12383" y="4602"/>
                  </a:cubicBezTo>
                  <a:cubicBezTo>
                    <a:pt x="12738" y="5990"/>
                    <a:pt x="13628" y="6844"/>
                    <a:pt x="14624" y="6844"/>
                  </a:cubicBezTo>
                  <a:cubicBezTo>
                    <a:pt x="14767" y="6844"/>
                    <a:pt x="14909" y="6808"/>
                    <a:pt x="15051" y="6773"/>
                  </a:cubicBezTo>
                  <a:lnTo>
                    <a:pt x="15051" y="6773"/>
                  </a:lnTo>
                  <a:cubicBezTo>
                    <a:pt x="15051" y="7342"/>
                    <a:pt x="14980" y="7876"/>
                    <a:pt x="14838" y="8374"/>
                  </a:cubicBezTo>
                  <a:cubicBezTo>
                    <a:pt x="13343" y="8730"/>
                    <a:pt x="11813" y="8943"/>
                    <a:pt x="10283" y="8979"/>
                  </a:cubicBezTo>
                  <a:cubicBezTo>
                    <a:pt x="10710" y="7235"/>
                    <a:pt x="10177" y="6239"/>
                    <a:pt x="10746" y="5563"/>
                  </a:cubicBezTo>
                  <a:cubicBezTo>
                    <a:pt x="10959" y="5314"/>
                    <a:pt x="11066" y="4994"/>
                    <a:pt x="11102" y="4673"/>
                  </a:cubicBezTo>
                  <a:cubicBezTo>
                    <a:pt x="11102" y="4531"/>
                    <a:pt x="10995" y="4389"/>
                    <a:pt x="10853" y="4389"/>
                  </a:cubicBezTo>
                  <a:cubicBezTo>
                    <a:pt x="10710" y="4389"/>
                    <a:pt x="10568" y="4495"/>
                    <a:pt x="10568" y="4638"/>
                  </a:cubicBezTo>
                  <a:cubicBezTo>
                    <a:pt x="10532" y="5421"/>
                    <a:pt x="9892" y="5172"/>
                    <a:pt x="9963" y="6879"/>
                  </a:cubicBezTo>
                  <a:cubicBezTo>
                    <a:pt x="9999" y="7555"/>
                    <a:pt x="9928" y="8267"/>
                    <a:pt x="9750" y="8943"/>
                  </a:cubicBezTo>
                  <a:lnTo>
                    <a:pt x="7935" y="8943"/>
                  </a:lnTo>
                  <a:cubicBezTo>
                    <a:pt x="7722" y="8267"/>
                    <a:pt x="7472" y="7591"/>
                    <a:pt x="7223" y="6951"/>
                  </a:cubicBezTo>
                  <a:cubicBezTo>
                    <a:pt x="7174" y="6839"/>
                    <a:pt x="7085" y="6792"/>
                    <a:pt x="6996" y="6792"/>
                  </a:cubicBezTo>
                  <a:cubicBezTo>
                    <a:pt x="6828" y="6792"/>
                    <a:pt x="6656" y="6955"/>
                    <a:pt x="6725" y="7164"/>
                  </a:cubicBezTo>
                  <a:cubicBezTo>
                    <a:pt x="6974" y="7662"/>
                    <a:pt x="7188" y="8267"/>
                    <a:pt x="7401" y="8943"/>
                  </a:cubicBezTo>
                  <a:lnTo>
                    <a:pt x="7152" y="8943"/>
                  </a:lnTo>
                  <a:cubicBezTo>
                    <a:pt x="6832" y="8943"/>
                    <a:pt x="6832" y="9477"/>
                    <a:pt x="7152" y="9477"/>
                  </a:cubicBezTo>
                  <a:lnTo>
                    <a:pt x="7544" y="9477"/>
                  </a:lnTo>
                  <a:cubicBezTo>
                    <a:pt x="7686" y="9868"/>
                    <a:pt x="7722" y="10046"/>
                    <a:pt x="7722" y="10082"/>
                  </a:cubicBezTo>
                  <a:cubicBezTo>
                    <a:pt x="7900" y="10568"/>
                    <a:pt x="8285" y="10855"/>
                    <a:pt x="8712" y="10855"/>
                  </a:cubicBezTo>
                  <a:cubicBezTo>
                    <a:pt x="9222" y="10855"/>
                    <a:pt x="9792" y="10445"/>
                    <a:pt x="10141" y="9477"/>
                  </a:cubicBezTo>
                  <a:cubicBezTo>
                    <a:pt x="11671" y="9441"/>
                    <a:pt x="13165" y="9263"/>
                    <a:pt x="14660" y="8943"/>
                  </a:cubicBezTo>
                  <a:lnTo>
                    <a:pt x="14660" y="8943"/>
                  </a:lnTo>
                  <a:cubicBezTo>
                    <a:pt x="14268" y="10010"/>
                    <a:pt x="13557" y="10971"/>
                    <a:pt x="12667" y="11683"/>
                  </a:cubicBezTo>
                  <a:cubicBezTo>
                    <a:pt x="12300" y="11114"/>
                    <a:pt x="11743" y="10609"/>
                    <a:pt x="11087" y="10609"/>
                  </a:cubicBezTo>
                  <a:cubicBezTo>
                    <a:pt x="11045" y="10609"/>
                    <a:pt x="11002" y="10611"/>
                    <a:pt x="10959" y="10615"/>
                  </a:cubicBezTo>
                  <a:cubicBezTo>
                    <a:pt x="10177" y="10687"/>
                    <a:pt x="9536" y="11505"/>
                    <a:pt x="9038" y="12999"/>
                  </a:cubicBezTo>
                  <a:cubicBezTo>
                    <a:pt x="8955" y="13003"/>
                    <a:pt x="8871" y="13004"/>
                    <a:pt x="8789" y="13004"/>
                  </a:cubicBezTo>
                  <a:cubicBezTo>
                    <a:pt x="6184" y="13004"/>
                    <a:pt x="3849" y="11391"/>
                    <a:pt x="2918" y="8943"/>
                  </a:cubicBezTo>
                  <a:lnTo>
                    <a:pt x="2918" y="8943"/>
                  </a:lnTo>
                  <a:lnTo>
                    <a:pt x="3487" y="9050"/>
                  </a:lnTo>
                  <a:cubicBezTo>
                    <a:pt x="3506" y="9054"/>
                    <a:pt x="3525" y="9057"/>
                    <a:pt x="3543" y="9057"/>
                  </a:cubicBezTo>
                  <a:cubicBezTo>
                    <a:pt x="3665" y="9057"/>
                    <a:pt x="3772" y="8960"/>
                    <a:pt x="3772" y="8836"/>
                  </a:cubicBezTo>
                  <a:cubicBezTo>
                    <a:pt x="3808" y="8694"/>
                    <a:pt x="3701" y="8587"/>
                    <a:pt x="3594" y="8552"/>
                  </a:cubicBezTo>
                  <a:cubicBezTo>
                    <a:pt x="3274" y="8481"/>
                    <a:pt x="2989" y="8445"/>
                    <a:pt x="2740" y="8374"/>
                  </a:cubicBezTo>
                  <a:cubicBezTo>
                    <a:pt x="2598" y="7840"/>
                    <a:pt x="2527" y="7306"/>
                    <a:pt x="2527" y="6773"/>
                  </a:cubicBezTo>
                  <a:cubicBezTo>
                    <a:pt x="2527" y="6061"/>
                    <a:pt x="2633" y="5349"/>
                    <a:pt x="2883" y="4709"/>
                  </a:cubicBezTo>
                  <a:cubicBezTo>
                    <a:pt x="2950" y="4718"/>
                    <a:pt x="3018" y="4722"/>
                    <a:pt x="3086" y="4722"/>
                  </a:cubicBezTo>
                  <a:cubicBezTo>
                    <a:pt x="3478" y="4722"/>
                    <a:pt x="3874" y="4589"/>
                    <a:pt x="4290" y="4589"/>
                  </a:cubicBezTo>
                  <a:cubicBezTo>
                    <a:pt x="4897" y="4589"/>
                    <a:pt x="5548" y="4873"/>
                    <a:pt x="6298" y="6275"/>
                  </a:cubicBezTo>
                  <a:cubicBezTo>
                    <a:pt x="6334" y="6346"/>
                    <a:pt x="6441" y="6381"/>
                    <a:pt x="6512" y="6381"/>
                  </a:cubicBezTo>
                  <a:cubicBezTo>
                    <a:pt x="6528" y="6384"/>
                    <a:pt x="6543" y="6385"/>
                    <a:pt x="6558" y="6385"/>
                  </a:cubicBezTo>
                  <a:cubicBezTo>
                    <a:pt x="6740" y="6385"/>
                    <a:pt x="6827" y="6190"/>
                    <a:pt x="6761" y="6025"/>
                  </a:cubicBezTo>
                  <a:cubicBezTo>
                    <a:pt x="5857" y="4371"/>
                    <a:pt x="4980" y="4057"/>
                    <a:pt x="4249" y="4057"/>
                  </a:cubicBezTo>
                  <a:cubicBezTo>
                    <a:pt x="3801" y="4057"/>
                    <a:pt x="3407" y="4175"/>
                    <a:pt x="3096" y="4175"/>
                  </a:cubicBezTo>
                  <a:cubicBezTo>
                    <a:pt x="3950" y="2325"/>
                    <a:pt x="5658" y="1009"/>
                    <a:pt x="7650" y="617"/>
                  </a:cubicBezTo>
                  <a:lnTo>
                    <a:pt x="7650" y="617"/>
                  </a:lnTo>
                  <a:cubicBezTo>
                    <a:pt x="6654" y="1293"/>
                    <a:pt x="6049" y="2147"/>
                    <a:pt x="6049" y="2752"/>
                  </a:cubicBezTo>
                  <a:cubicBezTo>
                    <a:pt x="6016" y="3054"/>
                    <a:pt x="6267" y="3324"/>
                    <a:pt x="6564" y="3324"/>
                  </a:cubicBezTo>
                  <a:cubicBezTo>
                    <a:pt x="6582" y="3324"/>
                    <a:pt x="6600" y="3323"/>
                    <a:pt x="6619" y="3321"/>
                  </a:cubicBezTo>
                  <a:cubicBezTo>
                    <a:pt x="7010" y="3321"/>
                    <a:pt x="7472" y="3001"/>
                    <a:pt x="8398" y="3001"/>
                  </a:cubicBezTo>
                  <a:cubicBezTo>
                    <a:pt x="8435" y="2999"/>
                    <a:pt x="8473" y="2998"/>
                    <a:pt x="8510" y="2998"/>
                  </a:cubicBezTo>
                  <a:cubicBezTo>
                    <a:pt x="9216" y="2998"/>
                    <a:pt x="9880" y="3314"/>
                    <a:pt x="10319" y="3855"/>
                  </a:cubicBezTo>
                  <a:cubicBezTo>
                    <a:pt x="10381" y="3917"/>
                    <a:pt x="10455" y="3955"/>
                    <a:pt x="10527" y="3955"/>
                  </a:cubicBezTo>
                  <a:cubicBezTo>
                    <a:pt x="10579" y="3955"/>
                    <a:pt x="10630" y="3935"/>
                    <a:pt x="10675" y="3891"/>
                  </a:cubicBezTo>
                  <a:cubicBezTo>
                    <a:pt x="10817" y="3819"/>
                    <a:pt x="10817" y="3642"/>
                    <a:pt x="10746" y="3535"/>
                  </a:cubicBezTo>
                  <a:cubicBezTo>
                    <a:pt x="10301" y="2917"/>
                    <a:pt x="9461" y="2470"/>
                    <a:pt x="8393" y="2470"/>
                  </a:cubicBezTo>
                  <a:cubicBezTo>
                    <a:pt x="7924" y="2470"/>
                    <a:pt x="7411" y="2557"/>
                    <a:pt x="6868" y="2752"/>
                  </a:cubicBezTo>
                  <a:cubicBezTo>
                    <a:pt x="6761" y="2798"/>
                    <a:pt x="6693" y="2811"/>
                    <a:pt x="6651" y="2811"/>
                  </a:cubicBezTo>
                  <a:cubicBezTo>
                    <a:pt x="6595" y="2811"/>
                    <a:pt x="6583" y="2788"/>
                    <a:pt x="6583" y="2788"/>
                  </a:cubicBezTo>
                  <a:cubicBezTo>
                    <a:pt x="6441" y="2574"/>
                    <a:pt x="7152" y="1258"/>
                    <a:pt x="8896" y="582"/>
                  </a:cubicBezTo>
                  <a:lnTo>
                    <a:pt x="9002" y="546"/>
                  </a:lnTo>
                  <a:close/>
                  <a:moveTo>
                    <a:pt x="8783" y="1"/>
                  </a:moveTo>
                  <a:cubicBezTo>
                    <a:pt x="6079" y="1"/>
                    <a:pt x="3523" y="1645"/>
                    <a:pt x="2491" y="4282"/>
                  </a:cubicBezTo>
                  <a:lnTo>
                    <a:pt x="2491" y="4318"/>
                  </a:lnTo>
                  <a:cubicBezTo>
                    <a:pt x="1993" y="5563"/>
                    <a:pt x="1886" y="6915"/>
                    <a:pt x="2171" y="8231"/>
                  </a:cubicBezTo>
                  <a:cubicBezTo>
                    <a:pt x="961" y="7840"/>
                    <a:pt x="534" y="7413"/>
                    <a:pt x="534" y="7128"/>
                  </a:cubicBezTo>
                  <a:cubicBezTo>
                    <a:pt x="534" y="6879"/>
                    <a:pt x="783" y="6666"/>
                    <a:pt x="1246" y="6452"/>
                  </a:cubicBezTo>
                  <a:cubicBezTo>
                    <a:pt x="1440" y="6290"/>
                    <a:pt x="1310" y="5981"/>
                    <a:pt x="1070" y="5981"/>
                  </a:cubicBezTo>
                  <a:cubicBezTo>
                    <a:pt x="1047" y="5981"/>
                    <a:pt x="1022" y="5984"/>
                    <a:pt x="997" y="5990"/>
                  </a:cubicBezTo>
                  <a:cubicBezTo>
                    <a:pt x="356" y="6346"/>
                    <a:pt x="1" y="6737"/>
                    <a:pt x="1" y="7164"/>
                  </a:cubicBezTo>
                  <a:cubicBezTo>
                    <a:pt x="1" y="7876"/>
                    <a:pt x="961" y="8445"/>
                    <a:pt x="2349" y="8836"/>
                  </a:cubicBezTo>
                  <a:cubicBezTo>
                    <a:pt x="3291" y="11806"/>
                    <a:pt x="6002" y="13564"/>
                    <a:pt x="8826" y="13564"/>
                  </a:cubicBezTo>
                  <a:cubicBezTo>
                    <a:pt x="10164" y="13564"/>
                    <a:pt x="11526" y="13169"/>
                    <a:pt x="12738" y="12323"/>
                  </a:cubicBezTo>
                  <a:cubicBezTo>
                    <a:pt x="13913" y="11434"/>
                    <a:pt x="14802" y="10224"/>
                    <a:pt x="15265" y="8836"/>
                  </a:cubicBezTo>
                  <a:cubicBezTo>
                    <a:pt x="16617" y="8445"/>
                    <a:pt x="17577" y="7876"/>
                    <a:pt x="17577" y="7164"/>
                  </a:cubicBezTo>
                  <a:cubicBezTo>
                    <a:pt x="17577" y="6737"/>
                    <a:pt x="17293" y="6381"/>
                    <a:pt x="16688" y="6061"/>
                  </a:cubicBezTo>
                  <a:lnTo>
                    <a:pt x="16688" y="6025"/>
                  </a:lnTo>
                  <a:cubicBezTo>
                    <a:pt x="16648" y="6006"/>
                    <a:pt x="16608" y="5997"/>
                    <a:pt x="16570" y="5997"/>
                  </a:cubicBezTo>
                  <a:cubicBezTo>
                    <a:pt x="16472" y="5997"/>
                    <a:pt x="16383" y="6055"/>
                    <a:pt x="16332" y="6132"/>
                  </a:cubicBezTo>
                  <a:cubicBezTo>
                    <a:pt x="16261" y="6275"/>
                    <a:pt x="16297" y="6417"/>
                    <a:pt x="16439" y="6488"/>
                  </a:cubicBezTo>
                  <a:cubicBezTo>
                    <a:pt x="16830" y="6701"/>
                    <a:pt x="17079" y="6915"/>
                    <a:pt x="17079" y="7128"/>
                  </a:cubicBezTo>
                  <a:cubicBezTo>
                    <a:pt x="17079" y="7413"/>
                    <a:pt x="16617" y="7840"/>
                    <a:pt x="15407" y="8231"/>
                  </a:cubicBezTo>
                  <a:cubicBezTo>
                    <a:pt x="16154" y="4780"/>
                    <a:pt x="14126" y="1329"/>
                    <a:pt x="10746" y="297"/>
                  </a:cubicBezTo>
                  <a:cubicBezTo>
                    <a:pt x="10096" y="96"/>
                    <a:pt x="9435" y="1"/>
                    <a:pt x="87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8" name="Google Shape;528;p42"/>
          <p:cNvGrpSpPr/>
          <p:nvPr/>
        </p:nvGrpSpPr>
        <p:grpSpPr>
          <a:xfrm>
            <a:off x="8345678" y="3952240"/>
            <a:ext cx="166385" cy="701017"/>
            <a:chOff x="8668080" y="2328029"/>
            <a:chExt cx="127488" cy="537136"/>
          </a:xfrm>
        </p:grpSpPr>
        <p:sp>
          <p:nvSpPr>
            <p:cNvPr id="529" name="Google Shape;529;p42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42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42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42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42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42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42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42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42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42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42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42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1" name="Google Shape;541;p42"/>
          <p:cNvGrpSpPr/>
          <p:nvPr/>
        </p:nvGrpSpPr>
        <p:grpSpPr>
          <a:xfrm>
            <a:off x="631878" y="534990"/>
            <a:ext cx="166385" cy="701017"/>
            <a:chOff x="8668080" y="2328029"/>
            <a:chExt cx="127488" cy="537136"/>
          </a:xfrm>
        </p:grpSpPr>
        <p:sp>
          <p:nvSpPr>
            <p:cNvPr id="542" name="Google Shape;542;p42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42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42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42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42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42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42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42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42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42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42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42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4" name="Google Shape;554;p42"/>
          <p:cNvGrpSpPr/>
          <p:nvPr/>
        </p:nvGrpSpPr>
        <p:grpSpPr>
          <a:xfrm>
            <a:off x="479849" y="4147293"/>
            <a:ext cx="470512" cy="545615"/>
            <a:chOff x="5320111" y="1881293"/>
            <a:chExt cx="470512" cy="545615"/>
          </a:xfrm>
        </p:grpSpPr>
        <p:sp>
          <p:nvSpPr>
            <p:cNvPr id="555" name="Google Shape;555;p42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42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42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8" name="Google Shape;558;p42"/>
          <p:cNvGrpSpPr/>
          <p:nvPr/>
        </p:nvGrpSpPr>
        <p:grpSpPr>
          <a:xfrm>
            <a:off x="8113589" y="535011"/>
            <a:ext cx="315323" cy="376981"/>
            <a:chOff x="4040314" y="1769061"/>
            <a:chExt cx="315323" cy="376981"/>
          </a:xfrm>
        </p:grpSpPr>
        <p:sp>
          <p:nvSpPr>
            <p:cNvPr id="559" name="Google Shape;559;p42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42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1" name="Google Shape;561;p42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2" name="Google Shape;562;p42"/>
          <p:cNvGrpSpPr/>
          <p:nvPr/>
        </p:nvGrpSpPr>
        <p:grpSpPr>
          <a:xfrm>
            <a:off x="7780499" y="848897"/>
            <a:ext cx="198233" cy="168803"/>
            <a:chOff x="3080599" y="534997"/>
            <a:chExt cx="198233" cy="168803"/>
          </a:xfrm>
        </p:grpSpPr>
        <p:sp>
          <p:nvSpPr>
            <p:cNvPr id="563" name="Google Shape;563;p42"/>
            <p:cNvSpPr/>
            <p:nvPr/>
          </p:nvSpPr>
          <p:spPr>
            <a:xfrm>
              <a:off x="3080599" y="534997"/>
              <a:ext cx="198233" cy="74328"/>
            </a:xfrm>
            <a:custGeom>
              <a:avLst/>
              <a:gdLst/>
              <a:ahLst/>
              <a:cxnLst/>
              <a:rect l="l" t="t" r="r" b="b"/>
              <a:pathLst>
                <a:path w="5382" h="2018" extrusionOk="0">
                  <a:moveTo>
                    <a:pt x="5382" y="338"/>
                  </a:moveTo>
                  <a:lnTo>
                    <a:pt x="3437" y="201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4" name="Google Shape;564;p42"/>
            <p:cNvSpPr/>
            <p:nvPr/>
          </p:nvSpPr>
          <p:spPr>
            <a:xfrm>
              <a:off x="3080599" y="534997"/>
              <a:ext cx="126630" cy="168803"/>
            </a:xfrm>
            <a:custGeom>
              <a:avLst/>
              <a:gdLst/>
              <a:ahLst/>
              <a:cxnLst/>
              <a:rect l="l" t="t" r="r" b="b"/>
              <a:pathLst>
                <a:path w="3438" h="4583" extrusionOk="0">
                  <a:moveTo>
                    <a:pt x="0" y="0"/>
                  </a:moveTo>
                  <a:lnTo>
                    <a:pt x="3437" y="2017"/>
                  </a:lnTo>
                  <a:lnTo>
                    <a:pt x="2885" y="458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5" name="Google Shape;565;p42"/>
            <p:cNvSpPr/>
            <p:nvPr/>
          </p:nvSpPr>
          <p:spPr>
            <a:xfrm>
              <a:off x="3186821" y="547446"/>
              <a:ext cx="92008" cy="156354"/>
            </a:xfrm>
            <a:custGeom>
              <a:avLst/>
              <a:gdLst/>
              <a:ahLst/>
              <a:cxnLst/>
              <a:rect l="l" t="t" r="r" b="b"/>
              <a:pathLst>
                <a:path w="2498" h="4245" extrusionOk="0">
                  <a:moveTo>
                    <a:pt x="1" y="4245"/>
                  </a:moveTo>
                  <a:lnTo>
                    <a:pt x="553" y="1679"/>
                  </a:lnTo>
                  <a:lnTo>
                    <a:pt x="2498" y="0"/>
                  </a:lnTo>
                  <a:lnTo>
                    <a:pt x="2043" y="253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66" name="Google Shape;566;p42"/>
          <p:cNvGrpSpPr/>
          <p:nvPr/>
        </p:nvGrpSpPr>
        <p:grpSpPr>
          <a:xfrm>
            <a:off x="519042" y="3984749"/>
            <a:ext cx="200951" cy="162552"/>
            <a:chOff x="5095817" y="961574"/>
            <a:chExt cx="200951" cy="162552"/>
          </a:xfrm>
        </p:grpSpPr>
        <p:sp>
          <p:nvSpPr>
            <p:cNvPr id="567" name="Google Shape;567;p42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42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42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0" name="Google Shape;570;p42"/>
          <p:cNvSpPr/>
          <p:nvPr/>
        </p:nvSpPr>
        <p:spPr>
          <a:xfrm>
            <a:off x="8113596" y="2655878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71" name="Google Shape;571;p42"/>
          <p:cNvGrpSpPr/>
          <p:nvPr/>
        </p:nvGrpSpPr>
        <p:grpSpPr>
          <a:xfrm>
            <a:off x="145506" y="1635387"/>
            <a:ext cx="310599" cy="294704"/>
            <a:chOff x="2327131" y="3148937"/>
            <a:chExt cx="310599" cy="294704"/>
          </a:xfrm>
        </p:grpSpPr>
        <p:sp>
          <p:nvSpPr>
            <p:cNvPr id="572" name="Google Shape;572;p42"/>
            <p:cNvSpPr/>
            <p:nvPr/>
          </p:nvSpPr>
          <p:spPr>
            <a:xfrm>
              <a:off x="2374165" y="31489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42"/>
            <p:cNvSpPr/>
            <p:nvPr/>
          </p:nvSpPr>
          <p:spPr>
            <a:xfrm>
              <a:off x="2327131" y="32014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4" name="Google Shape;574;p42"/>
          <p:cNvSpPr txBox="1">
            <a:spLocks noGrp="1"/>
          </p:cNvSpPr>
          <p:nvPr>
            <p:ph type="subTitle" idx="3"/>
          </p:nvPr>
        </p:nvSpPr>
        <p:spPr>
          <a:xfrm rot="10800000" flipH="1">
            <a:off x="-945423" y="3950168"/>
            <a:ext cx="5928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575" name="Google Shape;575;p42"/>
          <p:cNvSpPr txBox="1">
            <a:spLocks noGrp="1"/>
          </p:cNvSpPr>
          <p:nvPr>
            <p:ph type="subTitle" idx="2"/>
          </p:nvPr>
        </p:nvSpPr>
        <p:spPr>
          <a:xfrm>
            <a:off x="-1790206" y="3373186"/>
            <a:ext cx="10629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</a:pPr>
            <a:r>
              <a:rPr lang="en"/>
              <a:t>e</a:t>
            </a:r>
            <a:endParaRPr/>
          </a:p>
        </p:txBody>
      </p:sp>
      <p:pic>
        <p:nvPicPr>
          <p:cNvPr id="576" name="Google Shape;57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174" y="848895"/>
            <a:ext cx="3411200" cy="4062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7" name="Google Shape;57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1275" y="848900"/>
            <a:ext cx="4157399" cy="2686225"/>
          </a:xfrm>
          <a:prstGeom prst="rect">
            <a:avLst/>
          </a:prstGeom>
          <a:noFill/>
          <a:ln>
            <a:noFill/>
          </a:ln>
        </p:spPr>
      </p:pic>
      <p:sp>
        <p:nvSpPr>
          <p:cNvPr id="578" name="Google Shape;578;p42"/>
          <p:cNvSpPr txBox="1"/>
          <p:nvPr/>
        </p:nvSpPr>
        <p:spPr>
          <a:xfrm>
            <a:off x="3765800" y="99450"/>
            <a:ext cx="3214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u="sng">
                <a:solidFill>
                  <a:srgbClr val="FFFFFF"/>
                </a:solidFill>
                <a:latin typeface="Days One"/>
                <a:ea typeface="Days One"/>
                <a:cs typeface="Days One"/>
                <a:sym typeface="Days One"/>
              </a:rPr>
              <a:t>CODE</a:t>
            </a:r>
            <a:endParaRPr sz="4200" u="sng">
              <a:solidFill>
                <a:srgbClr val="FFFFFF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3"/>
          <p:cNvSpPr txBox="1">
            <a:spLocks noGrp="1"/>
          </p:cNvSpPr>
          <p:nvPr>
            <p:ph type="subTitle" idx="1"/>
          </p:nvPr>
        </p:nvSpPr>
        <p:spPr>
          <a:xfrm rot="10800000" flipH="1">
            <a:off x="-1560328" y="3337033"/>
            <a:ext cx="491400" cy="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584" name="Google Shape;584;p43"/>
          <p:cNvSpPr txBox="1">
            <a:spLocks noGrp="1"/>
          </p:cNvSpPr>
          <p:nvPr>
            <p:ph type="subTitle" idx="4"/>
          </p:nvPr>
        </p:nvSpPr>
        <p:spPr>
          <a:xfrm>
            <a:off x="9307022" y="4821185"/>
            <a:ext cx="310500" cy="2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</a:t>
            </a:r>
            <a:endParaRPr/>
          </a:p>
        </p:txBody>
      </p:sp>
      <p:grpSp>
        <p:nvGrpSpPr>
          <p:cNvPr id="585" name="Google Shape;585;p43"/>
          <p:cNvGrpSpPr/>
          <p:nvPr/>
        </p:nvGrpSpPr>
        <p:grpSpPr>
          <a:xfrm>
            <a:off x="8345678" y="3952240"/>
            <a:ext cx="166385" cy="701017"/>
            <a:chOff x="8668080" y="2328029"/>
            <a:chExt cx="127488" cy="537136"/>
          </a:xfrm>
        </p:grpSpPr>
        <p:sp>
          <p:nvSpPr>
            <p:cNvPr id="586" name="Google Shape;586;p43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43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43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3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3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43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43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43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43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43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43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43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98" name="Google Shape;598;p43"/>
          <p:cNvGrpSpPr/>
          <p:nvPr/>
        </p:nvGrpSpPr>
        <p:grpSpPr>
          <a:xfrm>
            <a:off x="631878" y="534990"/>
            <a:ext cx="166385" cy="701017"/>
            <a:chOff x="8668080" y="2328029"/>
            <a:chExt cx="127488" cy="537136"/>
          </a:xfrm>
        </p:grpSpPr>
        <p:sp>
          <p:nvSpPr>
            <p:cNvPr id="599" name="Google Shape;599;p43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43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3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3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43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43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43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43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43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43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43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43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1" name="Google Shape;611;p43"/>
          <p:cNvGrpSpPr/>
          <p:nvPr/>
        </p:nvGrpSpPr>
        <p:grpSpPr>
          <a:xfrm>
            <a:off x="479849" y="4147293"/>
            <a:ext cx="470512" cy="545615"/>
            <a:chOff x="5320111" y="1881293"/>
            <a:chExt cx="470512" cy="545615"/>
          </a:xfrm>
        </p:grpSpPr>
        <p:sp>
          <p:nvSpPr>
            <p:cNvPr id="612" name="Google Shape;612;p43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43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3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5" name="Google Shape;615;p43"/>
          <p:cNvGrpSpPr/>
          <p:nvPr/>
        </p:nvGrpSpPr>
        <p:grpSpPr>
          <a:xfrm>
            <a:off x="8113589" y="535011"/>
            <a:ext cx="315323" cy="376981"/>
            <a:chOff x="4040314" y="1769061"/>
            <a:chExt cx="315323" cy="376981"/>
          </a:xfrm>
        </p:grpSpPr>
        <p:sp>
          <p:nvSpPr>
            <p:cNvPr id="616" name="Google Shape;616;p43"/>
            <p:cNvSpPr/>
            <p:nvPr/>
          </p:nvSpPr>
          <p:spPr>
            <a:xfrm>
              <a:off x="4040314" y="1769061"/>
              <a:ext cx="132487" cy="376981"/>
            </a:xfrm>
            <a:custGeom>
              <a:avLst/>
              <a:gdLst/>
              <a:ahLst/>
              <a:cxnLst/>
              <a:rect l="l" t="t" r="r" b="b"/>
              <a:pathLst>
                <a:path w="3597" h="10235" extrusionOk="0">
                  <a:moveTo>
                    <a:pt x="1" y="0"/>
                  </a:moveTo>
                  <a:lnTo>
                    <a:pt x="3596" y="3305"/>
                  </a:lnTo>
                  <a:lnTo>
                    <a:pt x="538" y="1023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43"/>
            <p:cNvSpPr/>
            <p:nvPr/>
          </p:nvSpPr>
          <p:spPr>
            <a:xfrm>
              <a:off x="4060093" y="1890752"/>
              <a:ext cx="295544" cy="255286"/>
            </a:xfrm>
            <a:custGeom>
              <a:avLst/>
              <a:gdLst/>
              <a:ahLst/>
              <a:cxnLst/>
              <a:rect l="l" t="t" r="r" b="b"/>
              <a:pathLst>
                <a:path w="8024" h="6931" extrusionOk="0">
                  <a:moveTo>
                    <a:pt x="1" y="6931"/>
                  </a:moveTo>
                  <a:lnTo>
                    <a:pt x="3059" y="1"/>
                  </a:lnTo>
                  <a:lnTo>
                    <a:pt x="8024" y="48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43"/>
            <p:cNvSpPr/>
            <p:nvPr/>
          </p:nvSpPr>
          <p:spPr>
            <a:xfrm>
              <a:off x="4040314" y="1769061"/>
              <a:ext cx="315323" cy="139558"/>
            </a:xfrm>
            <a:custGeom>
              <a:avLst/>
              <a:gdLst/>
              <a:ahLst/>
              <a:cxnLst/>
              <a:rect l="l" t="t" r="r" b="b"/>
              <a:pathLst>
                <a:path w="8561" h="3789" extrusionOk="0">
                  <a:moveTo>
                    <a:pt x="8561" y="3788"/>
                  </a:moveTo>
                  <a:lnTo>
                    <a:pt x="3596" y="3305"/>
                  </a:lnTo>
                  <a:lnTo>
                    <a:pt x="1" y="0"/>
                  </a:lnTo>
                  <a:lnTo>
                    <a:pt x="4888" y="305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9" name="Google Shape;619;p43"/>
          <p:cNvGrpSpPr/>
          <p:nvPr/>
        </p:nvGrpSpPr>
        <p:grpSpPr>
          <a:xfrm>
            <a:off x="7780499" y="848897"/>
            <a:ext cx="198233" cy="168803"/>
            <a:chOff x="3080599" y="534997"/>
            <a:chExt cx="198233" cy="168803"/>
          </a:xfrm>
        </p:grpSpPr>
        <p:sp>
          <p:nvSpPr>
            <p:cNvPr id="620" name="Google Shape;620;p43"/>
            <p:cNvSpPr/>
            <p:nvPr/>
          </p:nvSpPr>
          <p:spPr>
            <a:xfrm>
              <a:off x="3080599" y="534997"/>
              <a:ext cx="198233" cy="74328"/>
            </a:xfrm>
            <a:custGeom>
              <a:avLst/>
              <a:gdLst/>
              <a:ahLst/>
              <a:cxnLst/>
              <a:rect l="l" t="t" r="r" b="b"/>
              <a:pathLst>
                <a:path w="5382" h="2018" extrusionOk="0">
                  <a:moveTo>
                    <a:pt x="5382" y="338"/>
                  </a:moveTo>
                  <a:lnTo>
                    <a:pt x="3437" y="2017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43"/>
            <p:cNvSpPr/>
            <p:nvPr/>
          </p:nvSpPr>
          <p:spPr>
            <a:xfrm>
              <a:off x="3080599" y="534997"/>
              <a:ext cx="126630" cy="168803"/>
            </a:xfrm>
            <a:custGeom>
              <a:avLst/>
              <a:gdLst/>
              <a:ahLst/>
              <a:cxnLst/>
              <a:rect l="l" t="t" r="r" b="b"/>
              <a:pathLst>
                <a:path w="3438" h="4583" extrusionOk="0">
                  <a:moveTo>
                    <a:pt x="0" y="0"/>
                  </a:moveTo>
                  <a:lnTo>
                    <a:pt x="3437" y="2017"/>
                  </a:lnTo>
                  <a:lnTo>
                    <a:pt x="2885" y="4583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43"/>
            <p:cNvSpPr/>
            <p:nvPr/>
          </p:nvSpPr>
          <p:spPr>
            <a:xfrm>
              <a:off x="3186821" y="547446"/>
              <a:ext cx="92008" cy="156354"/>
            </a:xfrm>
            <a:custGeom>
              <a:avLst/>
              <a:gdLst/>
              <a:ahLst/>
              <a:cxnLst/>
              <a:rect l="l" t="t" r="r" b="b"/>
              <a:pathLst>
                <a:path w="2498" h="4245" extrusionOk="0">
                  <a:moveTo>
                    <a:pt x="1" y="4245"/>
                  </a:moveTo>
                  <a:lnTo>
                    <a:pt x="553" y="1679"/>
                  </a:lnTo>
                  <a:lnTo>
                    <a:pt x="2498" y="0"/>
                  </a:lnTo>
                  <a:lnTo>
                    <a:pt x="2043" y="2536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3" name="Google Shape;623;p43"/>
          <p:cNvGrpSpPr/>
          <p:nvPr/>
        </p:nvGrpSpPr>
        <p:grpSpPr>
          <a:xfrm>
            <a:off x="519042" y="3984749"/>
            <a:ext cx="200951" cy="162552"/>
            <a:chOff x="5095817" y="961574"/>
            <a:chExt cx="200951" cy="162552"/>
          </a:xfrm>
        </p:grpSpPr>
        <p:sp>
          <p:nvSpPr>
            <p:cNvPr id="624" name="Google Shape;624;p43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43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43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7" name="Google Shape;627;p43"/>
          <p:cNvSpPr/>
          <p:nvPr/>
        </p:nvSpPr>
        <p:spPr>
          <a:xfrm>
            <a:off x="8113596" y="2655878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28" name="Google Shape;628;p43"/>
          <p:cNvGrpSpPr/>
          <p:nvPr/>
        </p:nvGrpSpPr>
        <p:grpSpPr>
          <a:xfrm>
            <a:off x="145506" y="1635387"/>
            <a:ext cx="310599" cy="294704"/>
            <a:chOff x="2327131" y="3148937"/>
            <a:chExt cx="310599" cy="294704"/>
          </a:xfrm>
        </p:grpSpPr>
        <p:sp>
          <p:nvSpPr>
            <p:cNvPr id="629" name="Google Shape;629;p43"/>
            <p:cNvSpPr/>
            <p:nvPr/>
          </p:nvSpPr>
          <p:spPr>
            <a:xfrm>
              <a:off x="2374165" y="3148937"/>
              <a:ext cx="263565" cy="242106"/>
            </a:xfrm>
            <a:custGeom>
              <a:avLst/>
              <a:gdLst/>
              <a:ahLst/>
              <a:cxnLst/>
              <a:rect l="l" t="t" r="r" b="b"/>
              <a:pathLst>
                <a:path w="6915" h="6352" extrusionOk="0">
                  <a:moveTo>
                    <a:pt x="0" y="838"/>
                  </a:moveTo>
                  <a:lnTo>
                    <a:pt x="749" y="1"/>
                  </a:lnTo>
                  <a:lnTo>
                    <a:pt x="6914" y="5515"/>
                  </a:lnTo>
                  <a:lnTo>
                    <a:pt x="6165" y="6352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43"/>
            <p:cNvSpPr/>
            <p:nvPr/>
          </p:nvSpPr>
          <p:spPr>
            <a:xfrm>
              <a:off x="2327131" y="3201458"/>
              <a:ext cx="263603" cy="242183"/>
            </a:xfrm>
            <a:custGeom>
              <a:avLst/>
              <a:gdLst/>
              <a:ahLst/>
              <a:cxnLst/>
              <a:rect l="l" t="t" r="r" b="b"/>
              <a:pathLst>
                <a:path w="6916" h="6354" extrusionOk="0">
                  <a:moveTo>
                    <a:pt x="1" y="839"/>
                  </a:moveTo>
                  <a:lnTo>
                    <a:pt x="750" y="1"/>
                  </a:lnTo>
                  <a:lnTo>
                    <a:pt x="6916" y="5516"/>
                  </a:lnTo>
                  <a:lnTo>
                    <a:pt x="6167" y="6353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1" name="Google Shape;631;p43"/>
          <p:cNvSpPr txBox="1">
            <a:spLocks noGrp="1"/>
          </p:cNvSpPr>
          <p:nvPr>
            <p:ph type="subTitle" idx="3"/>
          </p:nvPr>
        </p:nvSpPr>
        <p:spPr>
          <a:xfrm rot="10800000" flipH="1">
            <a:off x="-945423" y="3950168"/>
            <a:ext cx="592800" cy="1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</a:t>
            </a:r>
            <a:endParaRPr/>
          </a:p>
        </p:txBody>
      </p:sp>
      <p:sp>
        <p:nvSpPr>
          <p:cNvPr id="632" name="Google Shape;632;p43"/>
          <p:cNvSpPr txBox="1">
            <a:spLocks noGrp="1"/>
          </p:cNvSpPr>
          <p:nvPr>
            <p:ph type="subTitle" idx="2"/>
          </p:nvPr>
        </p:nvSpPr>
        <p:spPr>
          <a:xfrm>
            <a:off x="-1790206" y="3373186"/>
            <a:ext cx="1062900" cy="2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</a:pPr>
            <a:r>
              <a:rPr lang="en"/>
              <a:t>e</a:t>
            </a:r>
            <a:endParaRPr/>
          </a:p>
        </p:txBody>
      </p:sp>
      <p:sp>
        <p:nvSpPr>
          <p:cNvPr id="633" name="Google Shape;633;p43"/>
          <p:cNvSpPr txBox="1"/>
          <p:nvPr/>
        </p:nvSpPr>
        <p:spPr>
          <a:xfrm>
            <a:off x="2653338" y="848900"/>
            <a:ext cx="38373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u="sng">
                <a:solidFill>
                  <a:schemeClr val="lt2"/>
                </a:solidFill>
                <a:latin typeface="Days One"/>
                <a:ea typeface="Days One"/>
                <a:cs typeface="Days One"/>
                <a:sym typeface="Days One"/>
              </a:rPr>
              <a:t>Tinkercad link</a:t>
            </a:r>
            <a:endParaRPr sz="3400" u="sng">
              <a:solidFill>
                <a:schemeClr val="lt2"/>
              </a:solidFill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634" name="Google Shape;634;p43">
            <a:hlinkClick r:id="rId3"/>
          </p:cNvPr>
          <p:cNvSpPr txBox="1"/>
          <p:nvPr/>
        </p:nvSpPr>
        <p:spPr>
          <a:xfrm>
            <a:off x="1816875" y="2156100"/>
            <a:ext cx="544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191919"/>
              </a:solidFill>
            </a:endParaRPr>
          </a:p>
        </p:txBody>
      </p:sp>
      <p:sp>
        <p:nvSpPr>
          <p:cNvPr id="635" name="Google Shape;635;p43"/>
          <p:cNvSpPr txBox="1"/>
          <p:nvPr/>
        </p:nvSpPr>
        <p:spPr>
          <a:xfrm>
            <a:off x="1986550" y="1556900"/>
            <a:ext cx="5322900" cy="26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https://www.tinkercad.com/things/aa3Fm8HR5sa-smart-plant-communicator/editel?sharecode=G8F3sDygxVh-x-ZfpYDvIbgnn4paqbhGAU-BYp9scks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44"/>
          <p:cNvSpPr txBox="1">
            <a:spLocks noGrp="1"/>
          </p:cNvSpPr>
          <p:nvPr>
            <p:ph type="title" idx="6"/>
          </p:nvPr>
        </p:nvSpPr>
        <p:spPr>
          <a:xfrm>
            <a:off x="720000" y="2366843"/>
            <a:ext cx="77040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5400"/>
              <a:t>ADVANTAGES</a:t>
            </a:r>
            <a:br>
              <a:rPr lang="en" sz="5400"/>
            </a:br>
            <a:r>
              <a:rPr lang="en" sz="5400"/>
              <a:t>&amp;</a:t>
            </a:r>
            <a:br>
              <a:rPr lang="en" sz="5400"/>
            </a:br>
            <a:r>
              <a:rPr lang="en" sz="5400"/>
              <a:t>DISADVANTAGES</a:t>
            </a:r>
            <a:endParaRPr/>
          </a:p>
        </p:txBody>
      </p:sp>
      <p:sp>
        <p:nvSpPr>
          <p:cNvPr id="641" name="Google Shape;641;p44"/>
          <p:cNvSpPr txBox="1">
            <a:spLocks noGrp="1"/>
          </p:cNvSpPr>
          <p:nvPr>
            <p:ph type="title"/>
          </p:nvPr>
        </p:nvSpPr>
        <p:spPr>
          <a:xfrm>
            <a:off x="-3135720" y="532653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800"/>
              <a:t>q</a:t>
            </a:r>
            <a:endParaRPr sz="800"/>
          </a:p>
        </p:txBody>
      </p:sp>
      <p:sp>
        <p:nvSpPr>
          <p:cNvPr id="642" name="Google Shape;642;p44"/>
          <p:cNvSpPr txBox="1">
            <a:spLocks noGrp="1"/>
          </p:cNvSpPr>
          <p:nvPr>
            <p:ph type="subTitle" idx="1"/>
          </p:nvPr>
        </p:nvSpPr>
        <p:spPr>
          <a:xfrm>
            <a:off x="-2663280" y="396995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q</a:t>
            </a:r>
            <a:endParaRPr/>
          </a:p>
        </p:txBody>
      </p:sp>
      <p:sp>
        <p:nvSpPr>
          <p:cNvPr id="643" name="Google Shape;643;p44"/>
          <p:cNvSpPr txBox="1">
            <a:spLocks noGrp="1"/>
          </p:cNvSpPr>
          <p:nvPr>
            <p:ph type="title" idx="2"/>
          </p:nvPr>
        </p:nvSpPr>
        <p:spPr>
          <a:xfrm>
            <a:off x="-4574340" y="368823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800"/>
              <a:t>q</a:t>
            </a:r>
            <a:endParaRPr/>
          </a:p>
        </p:txBody>
      </p:sp>
      <p:sp>
        <p:nvSpPr>
          <p:cNvPr id="644" name="Google Shape;644;p44"/>
          <p:cNvSpPr txBox="1">
            <a:spLocks noGrp="1"/>
          </p:cNvSpPr>
          <p:nvPr>
            <p:ph type="subTitle" idx="3"/>
          </p:nvPr>
        </p:nvSpPr>
        <p:spPr>
          <a:xfrm>
            <a:off x="-2661720" y="384803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800"/>
              <a:t>q</a:t>
            </a:r>
            <a:endParaRPr/>
          </a:p>
        </p:txBody>
      </p:sp>
      <p:sp>
        <p:nvSpPr>
          <p:cNvPr id="645" name="Google Shape;645;p44"/>
          <p:cNvSpPr txBox="1">
            <a:spLocks noGrp="1"/>
          </p:cNvSpPr>
          <p:nvPr>
            <p:ph type="title" idx="4"/>
          </p:nvPr>
        </p:nvSpPr>
        <p:spPr>
          <a:xfrm>
            <a:off x="-2774460" y="31091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800"/>
              <a:t>q</a:t>
            </a:r>
            <a:endParaRPr/>
          </a:p>
        </p:txBody>
      </p:sp>
      <p:sp>
        <p:nvSpPr>
          <p:cNvPr id="646" name="Google Shape;646;p44"/>
          <p:cNvSpPr txBox="1">
            <a:spLocks noGrp="1"/>
          </p:cNvSpPr>
          <p:nvPr>
            <p:ph type="subTitle" idx="5"/>
          </p:nvPr>
        </p:nvSpPr>
        <p:spPr>
          <a:xfrm>
            <a:off x="-4671840" y="4091878"/>
            <a:ext cx="2336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s</a:t>
            </a:r>
            <a:endParaRPr/>
          </a:p>
        </p:txBody>
      </p:sp>
      <p:cxnSp>
        <p:nvCxnSpPr>
          <p:cNvPr id="647" name="Google Shape;647;p44"/>
          <p:cNvCxnSpPr/>
          <p:nvPr/>
        </p:nvCxnSpPr>
        <p:spPr>
          <a:xfrm>
            <a:off x="-2706000" y="3368205"/>
            <a:ext cx="1864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48" name="Google Shape;648;p44"/>
          <p:cNvCxnSpPr/>
          <p:nvPr/>
        </p:nvCxnSpPr>
        <p:spPr>
          <a:xfrm>
            <a:off x="-2951400" y="3368205"/>
            <a:ext cx="18642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49" name="Google Shape;649;p44"/>
          <p:cNvGrpSpPr/>
          <p:nvPr/>
        </p:nvGrpSpPr>
        <p:grpSpPr>
          <a:xfrm rot="9129220">
            <a:off x="752127" y="502515"/>
            <a:ext cx="470510" cy="545613"/>
            <a:chOff x="5320111" y="1881293"/>
            <a:chExt cx="470512" cy="545615"/>
          </a:xfrm>
        </p:grpSpPr>
        <p:sp>
          <p:nvSpPr>
            <p:cNvPr id="650" name="Google Shape;650;p44"/>
            <p:cNvSpPr/>
            <p:nvPr/>
          </p:nvSpPr>
          <p:spPr>
            <a:xfrm>
              <a:off x="5587062" y="1881293"/>
              <a:ext cx="203557" cy="545107"/>
            </a:xfrm>
            <a:custGeom>
              <a:avLst/>
              <a:gdLst/>
              <a:ahLst/>
              <a:cxnLst/>
              <a:rect l="l" t="t" r="r" b="b"/>
              <a:pathLst>
                <a:path w="5545" h="14849" extrusionOk="0">
                  <a:moveTo>
                    <a:pt x="5544" y="14849"/>
                  </a:moveTo>
                  <a:lnTo>
                    <a:pt x="1" y="10375"/>
                  </a:lnTo>
                  <a:lnTo>
                    <a:pt x="3802" y="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320111" y="1881293"/>
              <a:ext cx="406563" cy="380903"/>
            </a:xfrm>
            <a:custGeom>
              <a:avLst/>
              <a:gdLst/>
              <a:ahLst/>
              <a:cxnLst/>
              <a:rect l="l" t="t" r="r" b="b"/>
              <a:pathLst>
                <a:path w="11075" h="10376" extrusionOk="0">
                  <a:moveTo>
                    <a:pt x="11074" y="0"/>
                  </a:moveTo>
                  <a:lnTo>
                    <a:pt x="7273" y="10375"/>
                  </a:lnTo>
                  <a:lnTo>
                    <a:pt x="1" y="10138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320111" y="2253453"/>
              <a:ext cx="470512" cy="173455"/>
            </a:xfrm>
            <a:custGeom>
              <a:avLst/>
              <a:gdLst/>
              <a:ahLst/>
              <a:cxnLst/>
              <a:rect l="l" t="t" r="r" b="b"/>
              <a:pathLst>
                <a:path w="12817" h="4725" extrusionOk="0">
                  <a:moveTo>
                    <a:pt x="1" y="0"/>
                  </a:moveTo>
                  <a:lnTo>
                    <a:pt x="7273" y="237"/>
                  </a:lnTo>
                  <a:lnTo>
                    <a:pt x="12816" y="4711"/>
                  </a:lnTo>
                  <a:lnTo>
                    <a:pt x="5673" y="4724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3" name="Google Shape;653;p44"/>
          <p:cNvSpPr/>
          <p:nvPr/>
        </p:nvSpPr>
        <p:spPr>
          <a:xfrm>
            <a:off x="388271" y="4570253"/>
            <a:ext cx="208877" cy="208877"/>
          </a:xfrm>
          <a:custGeom>
            <a:avLst/>
            <a:gdLst/>
            <a:ahLst/>
            <a:cxnLst/>
            <a:rect l="l" t="t" r="r" b="b"/>
            <a:pathLst>
              <a:path w="5671" h="5671" extrusionOk="0">
                <a:moveTo>
                  <a:pt x="2836" y="0"/>
                </a:moveTo>
                <a:cubicBezTo>
                  <a:pt x="1270" y="0"/>
                  <a:pt x="1" y="1269"/>
                  <a:pt x="1" y="2835"/>
                </a:cubicBezTo>
                <a:cubicBezTo>
                  <a:pt x="1" y="4401"/>
                  <a:pt x="1270" y="5670"/>
                  <a:pt x="2836" y="5670"/>
                </a:cubicBezTo>
                <a:cubicBezTo>
                  <a:pt x="4402" y="5670"/>
                  <a:pt x="5671" y="4401"/>
                  <a:pt x="5671" y="2835"/>
                </a:cubicBezTo>
                <a:cubicBezTo>
                  <a:pt x="5671" y="1269"/>
                  <a:pt x="4402" y="0"/>
                  <a:pt x="2836" y="0"/>
                </a:cubicBezTo>
                <a:close/>
                <a:moveTo>
                  <a:pt x="2836" y="3409"/>
                </a:moveTo>
                <a:cubicBezTo>
                  <a:pt x="2603" y="3409"/>
                  <a:pt x="2395" y="3269"/>
                  <a:pt x="2306" y="3055"/>
                </a:cubicBezTo>
                <a:cubicBezTo>
                  <a:pt x="2217" y="2841"/>
                  <a:pt x="2266" y="2595"/>
                  <a:pt x="2431" y="2430"/>
                </a:cubicBezTo>
                <a:cubicBezTo>
                  <a:pt x="2594" y="2267"/>
                  <a:pt x="2840" y="2217"/>
                  <a:pt x="3055" y="2306"/>
                </a:cubicBezTo>
                <a:cubicBezTo>
                  <a:pt x="3269" y="2395"/>
                  <a:pt x="3409" y="2604"/>
                  <a:pt x="3409" y="2835"/>
                </a:cubicBezTo>
                <a:cubicBezTo>
                  <a:pt x="3409" y="3152"/>
                  <a:pt x="3152" y="3408"/>
                  <a:pt x="2836" y="3408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44"/>
          <p:cNvSpPr/>
          <p:nvPr/>
        </p:nvSpPr>
        <p:spPr>
          <a:xfrm>
            <a:off x="198504" y="4143221"/>
            <a:ext cx="314071" cy="314071"/>
          </a:xfrm>
          <a:custGeom>
            <a:avLst/>
            <a:gdLst/>
            <a:ahLst/>
            <a:cxnLst/>
            <a:rect l="l" t="t" r="r" b="b"/>
            <a:pathLst>
              <a:path w="5720" h="5720" extrusionOk="0">
                <a:moveTo>
                  <a:pt x="5720" y="2860"/>
                </a:moveTo>
                <a:cubicBezTo>
                  <a:pt x="5720" y="4440"/>
                  <a:pt x="4439" y="5719"/>
                  <a:pt x="2860" y="5719"/>
                </a:cubicBezTo>
                <a:cubicBezTo>
                  <a:pt x="1281" y="5719"/>
                  <a:pt x="0" y="4440"/>
                  <a:pt x="0" y="2860"/>
                </a:cubicBezTo>
                <a:cubicBezTo>
                  <a:pt x="0" y="1281"/>
                  <a:pt x="1281" y="1"/>
                  <a:pt x="2860" y="1"/>
                </a:cubicBezTo>
                <a:cubicBezTo>
                  <a:pt x="4439" y="1"/>
                  <a:pt x="5720" y="1281"/>
                  <a:pt x="5720" y="2860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5" name="Google Shape;655;p44"/>
          <p:cNvGrpSpPr/>
          <p:nvPr/>
        </p:nvGrpSpPr>
        <p:grpSpPr>
          <a:xfrm>
            <a:off x="8431097" y="1100525"/>
            <a:ext cx="274389" cy="287882"/>
            <a:chOff x="2772212" y="2822146"/>
            <a:chExt cx="274389" cy="287882"/>
          </a:xfrm>
        </p:grpSpPr>
        <p:sp>
          <p:nvSpPr>
            <p:cNvPr id="656" name="Google Shape;656;p44"/>
            <p:cNvSpPr/>
            <p:nvPr/>
          </p:nvSpPr>
          <p:spPr>
            <a:xfrm>
              <a:off x="2772212" y="2822146"/>
              <a:ext cx="221829" cy="240887"/>
            </a:xfrm>
            <a:custGeom>
              <a:avLst/>
              <a:gdLst/>
              <a:ahLst/>
              <a:cxnLst/>
              <a:rect l="l" t="t" r="r" b="b"/>
              <a:pathLst>
                <a:path w="5820" h="6320" extrusionOk="0">
                  <a:moveTo>
                    <a:pt x="0" y="5570"/>
                  </a:moveTo>
                  <a:lnTo>
                    <a:pt x="4982" y="0"/>
                  </a:lnTo>
                  <a:lnTo>
                    <a:pt x="5820" y="749"/>
                  </a:lnTo>
                  <a:lnTo>
                    <a:pt x="838" y="631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2824734" y="2869141"/>
              <a:ext cx="221867" cy="240887"/>
            </a:xfrm>
            <a:custGeom>
              <a:avLst/>
              <a:gdLst/>
              <a:ahLst/>
              <a:cxnLst/>
              <a:rect l="l" t="t" r="r" b="b"/>
              <a:pathLst>
                <a:path w="5821" h="6320" extrusionOk="0">
                  <a:moveTo>
                    <a:pt x="1" y="5571"/>
                  </a:moveTo>
                  <a:lnTo>
                    <a:pt x="4984" y="1"/>
                  </a:lnTo>
                  <a:lnTo>
                    <a:pt x="5820" y="750"/>
                  </a:lnTo>
                  <a:lnTo>
                    <a:pt x="838" y="632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8" name="Google Shape;658;p44"/>
          <p:cNvSpPr/>
          <p:nvPr/>
        </p:nvSpPr>
        <p:spPr>
          <a:xfrm>
            <a:off x="7901394" y="713129"/>
            <a:ext cx="124383" cy="124383"/>
          </a:xfrm>
          <a:custGeom>
            <a:avLst/>
            <a:gdLst/>
            <a:ahLst/>
            <a:cxnLst/>
            <a:rect l="l" t="t" r="r" b="b"/>
            <a:pathLst>
              <a:path w="3377" h="3377" extrusionOk="0">
                <a:moveTo>
                  <a:pt x="1753" y="1"/>
                </a:moveTo>
                <a:cubicBezTo>
                  <a:pt x="1096" y="1"/>
                  <a:pt x="504" y="397"/>
                  <a:pt x="253" y="1004"/>
                </a:cubicBezTo>
                <a:cubicBezTo>
                  <a:pt x="1" y="1611"/>
                  <a:pt x="140" y="2309"/>
                  <a:pt x="605" y="2774"/>
                </a:cubicBezTo>
                <a:cubicBezTo>
                  <a:pt x="1069" y="3238"/>
                  <a:pt x="1767" y="3377"/>
                  <a:pt x="2375" y="3126"/>
                </a:cubicBezTo>
                <a:cubicBezTo>
                  <a:pt x="2981" y="2874"/>
                  <a:pt x="3377" y="2281"/>
                  <a:pt x="3377" y="1626"/>
                </a:cubicBezTo>
                <a:cubicBezTo>
                  <a:pt x="3377" y="728"/>
                  <a:pt x="2650" y="1"/>
                  <a:pt x="1753" y="1"/>
                </a:cubicBezTo>
                <a:close/>
                <a:moveTo>
                  <a:pt x="1753" y="1953"/>
                </a:moveTo>
                <a:cubicBezTo>
                  <a:pt x="1460" y="1953"/>
                  <a:pt x="1314" y="1600"/>
                  <a:pt x="1521" y="1393"/>
                </a:cubicBezTo>
                <a:cubicBezTo>
                  <a:pt x="1728" y="1186"/>
                  <a:pt x="2081" y="1332"/>
                  <a:pt x="2081" y="1626"/>
                </a:cubicBezTo>
                <a:cubicBezTo>
                  <a:pt x="2081" y="1806"/>
                  <a:pt x="1934" y="1953"/>
                  <a:pt x="1753" y="1953"/>
                </a:cubicBez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9" name="Google Shape;659;p44"/>
          <p:cNvGrpSpPr/>
          <p:nvPr/>
        </p:nvGrpSpPr>
        <p:grpSpPr>
          <a:xfrm>
            <a:off x="1220217" y="1017724"/>
            <a:ext cx="200951" cy="162552"/>
            <a:chOff x="5095817" y="961574"/>
            <a:chExt cx="200951" cy="162552"/>
          </a:xfrm>
        </p:grpSpPr>
        <p:sp>
          <p:nvSpPr>
            <p:cNvPr id="660" name="Google Shape;660;p44"/>
            <p:cNvSpPr/>
            <p:nvPr/>
          </p:nvSpPr>
          <p:spPr>
            <a:xfrm>
              <a:off x="5095817" y="961574"/>
              <a:ext cx="131495" cy="161965"/>
            </a:xfrm>
            <a:custGeom>
              <a:avLst/>
              <a:gdLst/>
              <a:ahLst/>
              <a:cxnLst/>
              <a:rect l="l" t="t" r="r" b="b"/>
              <a:pathLst>
                <a:path w="3582" h="4412" extrusionOk="0">
                  <a:moveTo>
                    <a:pt x="3200" y="0"/>
                  </a:moveTo>
                  <a:lnTo>
                    <a:pt x="3582" y="2568"/>
                  </a:lnTo>
                  <a:lnTo>
                    <a:pt x="0" y="441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5095817" y="1055844"/>
              <a:ext cx="200951" cy="68281"/>
            </a:xfrm>
            <a:custGeom>
              <a:avLst/>
              <a:gdLst/>
              <a:ahLst/>
              <a:cxnLst/>
              <a:rect l="l" t="t" r="r" b="b"/>
              <a:pathLst>
                <a:path w="5474" h="1860" extrusionOk="0">
                  <a:moveTo>
                    <a:pt x="0" y="1844"/>
                  </a:moveTo>
                  <a:lnTo>
                    <a:pt x="3582" y="0"/>
                  </a:lnTo>
                  <a:lnTo>
                    <a:pt x="5473" y="1860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5213250" y="961574"/>
              <a:ext cx="83515" cy="162552"/>
            </a:xfrm>
            <a:custGeom>
              <a:avLst/>
              <a:gdLst/>
              <a:ahLst/>
              <a:cxnLst/>
              <a:rect l="l" t="t" r="r" b="b"/>
              <a:pathLst>
                <a:path w="2275" h="4428" extrusionOk="0">
                  <a:moveTo>
                    <a:pt x="2274" y="4428"/>
                  </a:moveTo>
                  <a:lnTo>
                    <a:pt x="383" y="2568"/>
                  </a:lnTo>
                  <a:lnTo>
                    <a:pt x="1" y="0"/>
                  </a:lnTo>
                  <a:lnTo>
                    <a:pt x="1920" y="1759"/>
                  </a:lnTo>
                  <a:close/>
                </a:path>
              </a:pathLst>
            </a:custGeom>
            <a:gradFill>
              <a:gsLst>
                <a:gs pos="0">
                  <a:schemeClr val="accent5"/>
                </a:gs>
                <a:gs pos="100000">
                  <a:schemeClr val="accent4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3" name="Google Shape;663;p44"/>
          <p:cNvGrpSpPr/>
          <p:nvPr/>
        </p:nvGrpSpPr>
        <p:grpSpPr>
          <a:xfrm rot="-5400000">
            <a:off x="7995207" y="4271063"/>
            <a:ext cx="166385" cy="701017"/>
            <a:chOff x="8668080" y="2328029"/>
            <a:chExt cx="127488" cy="537137"/>
          </a:xfrm>
        </p:grpSpPr>
        <p:sp>
          <p:nvSpPr>
            <p:cNvPr id="664" name="Google Shape;664;p44"/>
            <p:cNvSpPr/>
            <p:nvPr/>
          </p:nvSpPr>
          <p:spPr>
            <a:xfrm>
              <a:off x="8745387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4" y="405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8745387" y="2426900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6"/>
                  </a:cubicBezTo>
                  <a:cubicBezTo>
                    <a:pt x="1" y="601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9"/>
                  </a:cubicBezTo>
                  <a:cubicBezTo>
                    <a:pt x="874" y="403"/>
                    <a:pt x="708" y="1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8745387" y="2525771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0"/>
                  </a:moveTo>
                  <a:cubicBezTo>
                    <a:pt x="168" y="0"/>
                    <a:pt x="1" y="168"/>
                    <a:pt x="1" y="374"/>
                  </a:cubicBezTo>
                  <a:cubicBezTo>
                    <a:pt x="1" y="599"/>
                    <a:pt x="185" y="748"/>
                    <a:pt x="377" y="748"/>
                  </a:cubicBezTo>
                  <a:cubicBezTo>
                    <a:pt x="469" y="748"/>
                    <a:pt x="562" y="715"/>
                    <a:pt x="638" y="639"/>
                  </a:cubicBezTo>
                  <a:cubicBezTo>
                    <a:pt x="874" y="403"/>
                    <a:pt x="708" y="0"/>
                    <a:pt x="376" y="0"/>
                  </a:cubicBezTo>
                  <a:cubicBezTo>
                    <a:pt x="375" y="0"/>
                    <a:pt x="374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8745387" y="2624526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8745387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6" y="0"/>
                  </a:moveTo>
                  <a:cubicBezTo>
                    <a:pt x="169" y="0"/>
                    <a:pt x="1" y="168"/>
                    <a:pt x="1" y="374"/>
                  </a:cubicBezTo>
                  <a:cubicBezTo>
                    <a:pt x="1" y="526"/>
                    <a:pt x="92" y="663"/>
                    <a:pt x="232" y="720"/>
                  </a:cubicBezTo>
                  <a:cubicBezTo>
                    <a:pt x="279" y="740"/>
                    <a:pt x="328" y="749"/>
                    <a:pt x="376" y="749"/>
                  </a:cubicBezTo>
                  <a:cubicBezTo>
                    <a:pt x="474" y="749"/>
                    <a:pt x="569" y="711"/>
                    <a:pt x="640" y="640"/>
                  </a:cubicBezTo>
                  <a:cubicBezTo>
                    <a:pt x="747" y="532"/>
                    <a:pt x="780" y="371"/>
                    <a:pt x="721" y="231"/>
                  </a:cubicBezTo>
                  <a:cubicBezTo>
                    <a:pt x="663" y="91"/>
                    <a:pt x="527" y="0"/>
                    <a:pt x="3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8745387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6" y="1"/>
                  </a:moveTo>
                  <a:cubicBezTo>
                    <a:pt x="169" y="1"/>
                    <a:pt x="1" y="169"/>
                    <a:pt x="1" y="375"/>
                  </a:cubicBezTo>
                  <a:cubicBezTo>
                    <a:pt x="1" y="600"/>
                    <a:pt x="185" y="750"/>
                    <a:pt x="377" y="750"/>
                  </a:cubicBezTo>
                  <a:cubicBezTo>
                    <a:pt x="469" y="750"/>
                    <a:pt x="562" y="715"/>
                    <a:pt x="638" y="639"/>
                  </a:cubicBezTo>
                  <a:cubicBezTo>
                    <a:pt x="874" y="404"/>
                    <a:pt x="708" y="2"/>
                    <a:pt x="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8668080" y="2328029"/>
              <a:ext cx="50181" cy="43070"/>
            </a:xfrm>
            <a:custGeom>
              <a:avLst/>
              <a:gdLst/>
              <a:ahLst/>
              <a:cxnLst/>
              <a:rect l="l" t="t" r="r" b="b"/>
              <a:pathLst>
                <a:path w="875" h="751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1"/>
                    <a:pt x="185" y="750"/>
                    <a:pt x="377" y="750"/>
                  </a:cubicBezTo>
                  <a:cubicBezTo>
                    <a:pt x="469" y="750"/>
                    <a:pt x="563" y="716"/>
                    <a:pt x="639" y="640"/>
                  </a:cubicBezTo>
                  <a:cubicBezTo>
                    <a:pt x="875" y="404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8668080" y="2426900"/>
              <a:ext cx="50181" cy="42955"/>
            </a:xfrm>
            <a:custGeom>
              <a:avLst/>
              <a:gdLst/>
              <a:ahLst/>
              <a:cxnLst/>
              <a:rect l="l" t="t" r="r" b="b"/>
              <a:pathLst>
                <a:path w="875" h="749" extrusionOk="0">
                  <a:moveTo>
                    <a:pt x="374" y="1"/>
                  </a:moveTo>
                  <a:cubicBezTo>
                    <a:pt x="168" y="1"/>
                    <a:pt x="0" y="169"/>
                    <a:pt x="0" y="376"/>
                  </a:cubicBezTo>
                  <a:cubicBezTo>
                    <a:pt x="1" y="600"/>
                    <a:pt x="185" y="749"/>
                    <a:pt x="377" y="749"/>
                  </a:cubicBezTo>
                  <a:cubicBezTo>
                    <a:pt x="469" y="749"/>
                    <a:pt x="563" y="715"/>
                    <a:pt x="639" y="638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8668080" y="2525713"/>
              <a:ext cx="43013" cy="43070"/>
            </a:xfrm>
            <a:custGeom>
              <a:avLst/>
              <a:gdLst/>
              <a:ahLst/>
              <a:cxnLst/>
              <a:rect l="l" t="t" r="r" b="b"/>
              <a:pathLst>
                <a:path w="750" h="751" extrusionOk="0">
                  <a:moveTo>
                    <a:pt x="374" y="0"/>
                  </a:moveTo>
                  <a:cubicBezTo>
                    <a:pt x="167" y="0"/>
                    <a:pt x="0" y="168"/>
                    <a:pt x="0" y="375"/>
                  </a:cubicBezTo>
                  <a:cubicBezTo>
                    <a:pt x="0" y="582"/>
                    <a:pt x="167" y="750"/>
                    <a:pt x="374" y="750"/>
                  </a:cubicBezTo>
                  <a:cubicBezTo>
                    <a:pt x="581" y="750"/>
                    <a:pt x="749" y="582"/>
                    <a:pt x="749" y="375"/>
                  </a:cubicBezTo>
                  <a:cubicBezTo>
                    <a:pt x="749" y="168"/>
                    <a:pt x="581" y="0"/>
                    <a:pt x="3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8668080" y="2624526"/>
              <a:ext cx="43013" cy="43013"/>
            </a:xfrm>
            <a:custGeom>
              <a:avLst/>
              <a:gdLst/>
              <a:ahLst/>
              <a:cxnLst/>
              <a:rect l="l" t="t" r="r" b="b"/>
              <a:pathLst>
                <a:path w="750" h="750" extrusionOk="0">
                  <a:moveTo>
                    <a:pt x="374" y="1"/>
                  </a:moveTo>
                  <a:cubicBezTo>
                    <a:pt x="167" y="1"/>
                    <a:pt x="0" y="169"/>
                    <a:pt x="0" y="376"/>
                  </a:cubicBezTo>
                  <a:cubicBezTo>
                    <a:pt x="0" y="583"/>
                    <a:pt x="167" y="750"/>
                    <a:pt x="374" y="750"/>
                  </a:cubicBezTo>
                  <a:cubicBezTo>
                    <a:pt x="581" y="750"/>
                    <a:pt x="749" y="583"/>
                    <a:pt x="749" y="376"/>
                  </a:cubicBezTo>
                  <a:cubicBezTo>
                    <a:pt x="749" y="169"/>
                    <a:pt x="581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8668080" y="2723397"/>
              <a:ext cx="44733" cy="43013"/>
            </a:xfrm>
            <a:custGeom>
              <a:avLst/>
              <a:gdLst/>
              <a:ahLst/>
              <a:cxnLst/>
              <a:rect l="l" t="t" r="r" b="b"/>
              <a:pathLst>
                <a:path w="780" h="750" extrusionOk="0">
                  <a:moveTo>
                    <a:pt x="377" y="0"/>
                  </a:moveTo>
                  <a:cubicBezTo>
                    <a:pt x="376" y="0"/>
                    <a:pt x="375" y="0"/>
                    <a:pt x="374" y="0"/>
                  </a:cubicBezTo>
                  <a:cubicBezTo>
                    <a:pt x="168" y="0"/>
                    <a:pt x="0" y="168"/>
                    <a:pt x="0" y="374"/>
                  </a:cubicBezTo>
                  <a:cubicBezTo>
                    <a:pt x="0" y="526"/>
                    <a:pt x="92" y="663"/>
                    <a:pt x="233" y="720"/>
                  </a:cubicBezTo>
                  <a:cubicBezTo>
                    <a:pt x="279" y="740"/>
                    <a:pt x="327" y="749"/>
                    <a:pt x="376" y="749"/>
                  </a:cubicBezTo>
                  <a:cubicBezTo>
                    <a:pt x="473" y="749"/>
                    <a:pt x="568" y="711"/>
                    <a:pt x="640" y="639"/>
                  </a:cubicBezTo>
                  <a:cubicBezTo>
                    <a:pt x="748" y="532"/>
                    <a:pt x="779" y="371"/>
                    <a:pt x="722" y="230"/>
                  </a:cubicBezTo>
                  <a:cubicBezTo>
                    <a:pt x="663" y="92"/>
                    <a:pt x="528" y="0"/>
                    <a:pt x="3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8668080" y="2822153"/>
              <a:ext cx="50181" cy="43013"/>
            </a:xfrm>
            <a:custGeom>
              <a:avLst/>
              <a:gdLst/>
              <a:ahLst/>
              <a:cxnLst/>
              <a:rect l="l" t="t" r="r" b="b"/>
              <a:pathLst>
                <a:path w="875" h="750" extrusionOk="0">
                  <a:moveTo>
                    <a:pt x="374" y="1"/>
                  </a:moveTo>
                  <a:cubicBezTo>
                    <a:pt x="168" y="2"/>
                    <a:pt x="1" y="169"/>
                    <a:pt x="0" y="375"/>
                  </a:cubicBezTo>
                  <a:cubicBezTo>
                    <a:pt x="0" y="600"/>
                    <a:pt x="185" y="750"/>
                    <a:pt x="377" y="750"/>
                  </a:cubicBezTo>
                  <a:cubicBezTo>
                    <a:pt x="469" y="750"/>
                    <a:pt x="563" y="715"/>
                    <a:pt x="639" y="639"/>
                  </a:cubicBezTo>
                  <a:cubicBezTo>
                    <a:pt x="875" y="403"/>
                    <a:pt x="708" y="1"/>
                    <a:pt x="3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nternet of Things by Slidesgo">
  <a:themeElements>
    <a:clrScheme name="Simple Light">
      <a:dk1>
        <a:srgbClr val="DB73CB"/>
      </a:dk1>
      <a:lt1>
        <a:srgbClr val="FEA8C3"/>
      </a:lt1>
      <a:dk2>
        <a:srgbClr val="E7D47B"/>
      </a:dk2>
      <a:lt2>
        <a:srgbClr val="FFFFFF"/>
      </a:lt2>
      <a:accent1>
        <a:srgbClr val="5229B7"/>
      </a:accent1>
      <a:accent2>
        <a:srgbClr val="9B69A5"/>
      </a:accent2>
      <a:accent3>
        <a:srgbClr val="78F0F9"/>
      </a:accent3>
      <a:accent4>
        <a:srgbClr val="C954FA"/>
      </a:accent4>
      <a:accent5>
        <a:srgbClr val="F7ABB7"/>
      </a:accent5>
      <a:accent6>
        <a:srgbClr val="FFD38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312</Words>
  <Application>Microsoft Office PowerPoint</Application>
  <PresentationFormat>On-screen Show (16:9)</PresentationFormat>
  <Paragraphs>103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Comic Sans MS</vt:lpstr>
      <vt:lpstr>Arial</vt:lpstr>
      <vt:lpstr>Roboto Condensed Light</vt:lpstr>
      <vt:lpstr>Bebas Neue</vt:lpstr>
      <vt:lpstr>Poppins</vt:lpstr>
      <vt:lpstr>Days One</vt:lpstr>
      <vt:lpstr>Patrick Hand</vt:lpstr>
      <vt:lpstr>Lato</vt:lpstr>
      <vt:lpstr>Internet of Things by Slidesgo</vt:lpstr>
      <vt:lpstr> SMART PLANT COMMUNICATOR</vt:lpstr>
      <vt:lpstr>   CONTENTS</vt:lpstr>
      <vt:lpstr>AIM OF THE    PROJECT</vt:lpstr>
      <vt:lpstr>COMPONENTS REQUIRED</vt:lpstr>
      <vt:lpstr>DEMO</vt:lpstr>
      <vt:lpstr>CIRCUIT DIAGRAM</vt:lpstr>
      <vt:lpstr>PowerPoint Presentation</vt:lpstr>
      <vt:lpstr>PowerPoint Presentation</vt:lpstr>
      <vt:lpstr>ADVANTAGES &amp; DISADVANTAGES</vt:lpstr>
      <vt:lpstr>ADVANTAGES</vt:lpstr>
      <vt:lpstr>DISADVANTAGES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Pavithraa D</cp:lastModifiedBy>
  <cp:revision>1</cp:revision>
  <dcterms:modified xsi:type="dcterms:W3CDTF">2025-07-28T06:04:04Z</dcterms:modified>
</cp:coreProperties>
</file>