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dirty="0"/>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dirty="0"/>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dirty="0"/>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9/11/2024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9/11/2024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BDD22-83DB-4AB8-3E03-7048D2725BF0}"/>
              </a:ext>
            </a:extLst>
          </p:cNvPr>
          <p:cNvSpPr>
            <a:spLocks noGrp="1"/>
          </p:cNvSpPr>
          <p:nvPr>
            <p:ph type="ctrTitle"/>
          </p:nvPr>
        </p:nvSpPr>
        <p:spPr/>
        <p:txBody>
          <a:bodyPr>
            <a:normAutofit fontScale="90000"/>
          </a:bodyPr>
          <a:lstStyle/>
          <a:p>
            <a:r>
              <a:rPr lang="en-US"/>
              <a:t>Employee DATA  ANALYsIS USING EXCEL</a:t>
            </a:r>
          </a:p>
        </p:txBody>
      </p:sp>
      <p:sp>
        <p:nvSpPr>
          <p:cNvPr id="3" name="Subtitle 2">
            <a:extLst>
              <a:ext uri="{FF2B5EF4-FFF2-40B4-BE49-F238E27FC236}">
                <a16:creationId xmlns:a16="http://schemas.microsoft.com/office/drawing/2014/main" id="{09D4058B-F047-30F3-007F-BC3DCBC907C7}"/>
              </a:ext>
            </a:extLst>
          </p:cNvPr>
          <p:cNvSpPr>
            <a:spLocks noGrp="1"/>
          </p:cNvSpPr>
          <p:nvPr>
            <p:ph type="subTitle" idx="1"/>
          </p:nvPr>
        </p:nvSpPr>
        <p:spPr/>
        <p:txBody>
          <a:bodyPr>
            <a:normAutofit fontScale="62500" lnSpcReduction="20000"/>
          </a:bodyPr>
          <a:lstStyle/>
          <a:p>
            <a:r>
              <a:rPr lang="en-US"/>
              <a:t>Name:B.pavithra</a:t>
            </a:r>
          </a:p>
          <a:p>
            <a:r>
              <a:rPr lang="en-US"/>
              <a:t>Department: b.com(cs)3</a:t>
            </a:r>
            <a:r>
              <a:rPr lang="en-US" baseline="30000"/>
              <a:t>rd</a:t>
            </a:r>
            <a:r>
              <a:rPr lang="en-US"/>
              <a:t> year</a:t>
            </a:r>
          </a:p>
          <a:p>
            <a:r>
              <a:rPr lang="en-US"/>
              <a:t>College: drbccc hindu college.</a:t>
            </a:r>
          </a:p>
        </p:txBody>
      </p:sp>
    </p:spTree>
    <p:extLst>
      <p:ext uri="{BB962C8B-B14F-4D97-AF65-F5344CB8AC3E}">
        <p14:creationId xmlns:p14="http://schemas.microsoft.com/office/powerpoint/2010/main" val="50908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24B5B-9D57-A335-FAA8-1E7572E28356}"/>
              </a:ext>
            </a:extLst>
          </p:cNvPr>
          <p:cNvSpPr>
            <a:spLocks noGrp="1"/>
          </p:cNvSpPr>
          <p:nvPr>
            <p:ph type="title"/>
          </p:nvPr>
        </p:nvSpPr>
        <p:spPr/>
        <p:txBody>
          <a:bodyPr/>
          <a:lstStyle/>
          <a:p>
            <a:r>
              <a:rPr lang="en-US"/>
              <a:t>PROJECT TITLE</a:t>
            </a:r>
            <a:br>
              <a:rPr lang="en-US"/>
            </a:br>
            <a:endParaRPr lang="en-US"/>
          </a:p>
        </p:txBody>
      </p:sp>
      <p:sp>
        <p:nvSpPr>
          <p:cNvPr id="3" name="Content Placeholder 2">
            <a:extLst>
              <a:ext uri="{FF2B5EF4-FFF2-40B4-BE49-F238E27FC236}">
                <a16:creationId xmlns:a16="http://schemas.microsoft.com/office/drawing/2014/main" id="{1FCEDE31-875B-37C5-39F4-2B38459135FD}"/>
              </a:ext>
            </a:extLst>
          </p:cNvPr>
          <p:cNvSpPr>
            <a:spLocks noGrp="1"/>
          </p:cNvSpPr>
          <p:nvPr>
            <p:ph idx="1"/>
          </p:nvPr>
        </p:nvSpPr>
        <p:spPr/>
        <p:txBody>
          <a:bodyPr/>
          <a:lstStyle/>
          <a:p>
            <a:r>
              <a:rPr lang="en-US"/>
              <a:t>Problem statement </a:t>
            </a:r>
          </a:p>
          <a:p>
            <a:r>
              <a:rPr lang="en-US"/>
              <a:t>Project overview</a:t>
            </a:r>
          </a:p>
          <a:p>
            <a:r>
              <a:rPr lang="en-US"/>
              <a:t>Dataset description</a:t>
            </a:r>
          </a:p>
          <a:p>
            <a:r>
              <a:rPr lang="en-US"/>
              <a:t>Who are the end user?</a:t>
            </a:r>
          </a:p>
          <a:p>
            <a:r>
              <a:rPr lang="en-US"/>
              <a:t>Modeling Approach</a:t>
            </a:r>
          </a:p>
          <a:p>
            <a:r>
              <a:rPr lang="en-US"/>
              <a:t>conclusion</a:t>
            </a:r>
          </a:p>
        </p:txBody>
      </p:sp>
    </p:spTree>
    <p:extLst>
      <p:ext uri="{BB962C8B-B14F-4D97-AF65-F5344CB8AC3E}">
        <p14:creationId xmlns:p14="http://schemas.microsoft.com/office/powerpoint/2010/main" val="40220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96195-2849-7B1B-3FC7-25FD682F07E4}"/>
              </a:ext>
            </a:extLst>
          </p:cNvPr>
          <p:cNvSpPr>
            <a:spLocks noGrp="1"/>
          </p:cNvSpPr>
          <p:nvPr>
            <p:ph type="title"/>
          </p:nvPr>
        </p:nvSpPr>
        <p:spPr/>
        <p:txBody>
          <a:bodyPr/>
          <a:lstStyle/>
          <a:p>
            <a:r>
              <a:rPr lang="en-US">
                <a:solidFill>
                  <a:schemeClr val="accent6">
                    <a:lumMod val="50000"/>
                  </a:schemeClr>
                </a:solidFill>
              </a:rPr>
              <a:t>Problem statement </a:t>
            </a:r>
          </a:p>
        </p:txBody>
      </p:sp>
      <p:sp>
        <p:nvSpPr>
          <p:cNvPr id="3" name="Content Placeholder 2">
            <a:extLst>
              <a:ext uri="{FF2B5EF4-FFF2-40B4-BE49-F238E27FC236}">
                <a16:creationId xmlns:a16="http://schemas.microsoft.com/office/drawing/2014/main" id="{95E7366F-B65C-8168-E04E-F61FD7B266D9}"/>
              </a:ext>
            </a:extLst>
          </p:cNvPr>
          <p:cNvSpPr>
            <a:spLocks noGrp="1"/>
          </p:cNvSpPr>
          <p:nvPr>
            <p:ph idx="1"/>
          </p:nvPr>
        </p:nvSpPr>
        <p:spPr>
          <a:xfrm>
            <a:off x="1648801" y="2131296"/>
            <a:ext cx="9603275" cy="3450613"/>
          </a:xfrm>
        </p:spPr>
        <p:txBody>
          <a:bodyPr/>
          <a:lstStyle/>
          <a:p>
            <a:r>
              <a:rPr lang="en-US">
                <a:solidFill>
                  <a:schemeClr val="accent2">
                    <a:lumMod val="50000"/>
                  </a:schemeClr>
                </a:solidFill>
              </a:rPr>
              <a:t>In today’s Dynamic business environment organisation employe  diverse workforce, including  permanent, fixed term and temporary employees.This variety offers flexibility but  also introduces complexities in workforce management,resources allocation and compliance with labour laws.</a:t>
            </a:r>
          </a:p>
          <a:p>
            <a:r>
              <a:rPr lang="en-US">
                <a:solidFill>
                  <a:schemeClr val="accent2">
                    <a:lumMod val="50000"/>
                  </a:schemeClr>
                </a:solidFill>
              </a:rPr>
              <a:t>The primary challenge is to analysis and Categorise employees based on their employment type permanent ,fixed term,or temporary understanding these categories is crucial for optimising HR policies and aligning workforce strategies with business goals.</a:t>
            </a:r>
          </a:p>
        </p:txBody>
      </p:sp>
    </p:spTree>
    <p:extLst>
      <p:ext uri="{BB962C8B-B14F-4D97-AF65-F5344CB8AC3E}">
        <p14:creationId xmlns:p14="http://schemas.microsoft.com/office/powerpoint/2010/main" val="728788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E8FA-E932-368F-9273-2A2C4023DC08}"/>
              </a:ext>
            </a:extLst>
          </p:cNvPr>
          <p:cNvSpPr>
            <a:spLocks noGrp="1"/>
          </p:cNvSpPr>
          <p:nvPr>
            <p:ph type="title"/>
          </p:nvPr>
        </p:nvSpPr>
        <p:spPr/>
        <p:txBody>
          <a:bodyPr/>
          <a:lstStyle/>
          <a:p>
            <a:r>
              <a:rPr lang="en-US"/>
              <a:t>PROject overview</a:t>
            </a:r>
          </a:p>
        </p:txBody>
      </p:sp>
      <p:sp>
        <p:nvSpPr>
          <p:cNvPr id="3" name="Content Placeholder 2">
            <a:extLst>
              <a:ext uri="{FF2B5EF4-FFF2-40B4-BE49-F238E27FC236}">
                <a16:creationId xmlns:a16="http://schemas.microsoft.com/office/drawing/2014/main" id="{87C95021-F1A5-C12D-2194-1F2A0B587B77}"/>
              </a:ext>
            </a:extLst>
          </p:cNvPr>
          <p:cNvSpPr>
            <a:spLocks noGrp="1"/>
          </p:cNvSpPr>
          <p:nvPr>
            <p:ph idx="1"/>
          </p:nvPr>
        </p:nvSpPr>
        <p:spPr/>
        <p:txBody>
          <a:bodyPr/>
          <a:lstStyle/>
          <a:p>
            <a:r>
              <a:rPr lang="en-US">
                <a:solidFill>
                  <a:srgbClr val="00B050"/>
                </a:solidFill>
              </a:rPr>
              <a:t>The project involved analysing the organisation’s workforce , focusing on categorising employees by type permanent ,fixed term, temporary and assesing their distribution across department. The analysis aimed to understand how these employment types impact departmental performance overall production.</a:t>
            </a:r>
          </a:p>
          <a:p>
            <a:r>
              <a:rPr lang="en-US">
                <a:solidFill>
                  <a:srgbClr val="00B050"/>
                </a:solidFill>
              </a:rPr>
              <a:t>Key findings revealed that a balanced mix of employees types leads to better adaptability and efficiency , while imbalances can create challenges in workload management and continuity.The project concluded with recommendations to optimise workforce composition and align it with departmental needs  and organisational goal’s.</a:t>
            </a:r>
          </a:p>
        </p:txBody>
      </p:sp>
    </p:spTree>
    <p:extLst>
      <p:ext uri="{BB962C8B-B14F-4D97-AF65-F5344CB8AC3E}">
        <p14:creationId xmlns:p14="http://schemas.microsoft.com/office/powerpoint/2010/main" val="300886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CD25-329F-0137-7C4E-AC5F7BA44FAE}"/>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C76888C3-1E81-8FA1-4AE9-E5836920EE44}"/>
              </a:ext>
            </a:extLst>
          </p:cNvPr>
          <p:cNvSpPr>
            <a:spLocks noGrp="1"/>
          </p:cNvSpPr>
          <p:nvPr>
            <p:ph idx="1"/>
          </p:nvPr>
        </p:nvSpPr>
        <p:spPr>
          <a:xfrm>
            <a:off x="1294362" y="2026024"/>
            <a:ext cx="9603275" cy="2614867"/>
          </a:xfrm>
        </p:spPr>
        <p:txBody>
          <a:bodyPr>
            <a:normAutofit fontScale="70000" lnSpcReduction="20000"/>
          </a:bodyPr>
          <a:lstStyle/>
          <a:p>
            <a:r>
              <a:rPr lang="en-US" dirty="0">
                <a:solidFill>
                  <a:schemeClr val="accent5">
                    <a:lumMod val="50000"/>
                  </a:schemeClr>
                </a:solidFill>
              </a:rPr>
              <a:t>For the Project ,the dataset was sources from IBM skills build dashboard ,containing 20 </a:t>
            </a:r>
            <a:r>
              <a:rPr lang="en-US" dirty="0" err="1">
                <a:solidFill>
                  <a:schemeClr val="accent5">
                    <a:lumMod val="50000"/>
                  </a:schemeClr>
                </a:solidFill>
              </a:rPr>
              <a:t>features.The</a:t>
            </a:r>
            <a:r>
              <a:rPr lang="en-US" dirty="0">
                <a:solidFill>
                  <a:schemeClr val="accent5">
                    <a:lumMod val="50000"/>
                  </a:schemeClr>
                </a:solidFill>
              </a:rPr>
              <a:t> analysis focused on key features.</a:t>
            </a:r>
          </a:p>
          <a:p>
            <a:pPr lvl="3"/>
            <a:r>
              <a:rPr lang="en-US" dirty="0">
                <a:solidFill>
                  <a:schemeClr val="accent5">
                    <a:lumMod val="50000"/>
                  </a:schemeClr>
                </a:solidFill>
              </a:rPr>
              <a:t>User id : Unique employee identifier.</a:t>
            </a:r>
          </a:p>
          <a:p>
            <a:pPr marL="800100" lvl="1" indent="-342900">
              <a:buFont typeface="+mj-lt"/>
              <a:buAutoNum type="arabicPeriod"/>
            </a:pPr>
            <a:r>
              <a:rPr lang="en-US" u="sng" dirty="0">
                <a:solidFill>
                  <a:schemeClr val="accent5">
                    <a:lumMod val="50000"/>
                  </a:schemeClr>
                </a:solidFill>
              </a:rPr>
              <a:t>Name: Employees full name.</a:t>
            </a:r>
          </a:p>
          <a:p>
            <a:pPr marL="800100" lvl="1" indent="-342900">
              <a:buFont typeface="+mj-lt"/>
              <a:buAutoNum type="arabicPeriod"/>
            </a:pPr>
            <a:r>
              <a:rPr lang="en-US" u="sng" dirty="0" err="1">
                <a:solidFill>
                  <a:schemeClr val="accent5">
                    <a:lumMod val="50000"/>
                  </a:schemeClr>
                </a:solidFill>
              </a:rPr>
              <a:t>Gender:Employee</a:t>
            </a:r>
            <a:r>
              <a:rPr lang="en-US" u="sng" dirty="0">
                <a:solidFill>
                  <a:schemeClr val="accent5">
                    <a:lumMod val="50000"/>
                  </a:schemeClr>
                </a:solidFill>
              </a:rPr>
              <a:t> </a:t>
            </a:r>
            <a:r>
              <a:rPr lang="en-US" u="sng" dirty="0" err="1">
                <a:solidFill>
                  <a:schemeClr val="accent5">
                    <a:lumMod val="50000"/>
                  </a:schemeClr>
                </a:solidFill>
              </a:rPr>
              <a:t>gender,for</a:t>
            </a:r>
            <a:r>
              <a:rPr lang="en-US" u="sng" dirty="0">
                <a:solidFill>
                  <a:schemeClr val="accent5">
                    <a:lumMod val="50000"/>
                  </a:schemeClr>
                </a:solidFill>
              </a:rPr>
              <a:t> diversity analysis.</a:t>
            </a:r>
          </a:p>
          <a:p>
            <a:pPr marL="800100" lvl="1" indent="-342900">
              <a:buFont typeface="+mj-lt"/>
              <a:buAutoNum type="arabicPeriod"/>
            </a:pPr>
            <a:r>
              <a:rPr lang="en-US" u="sng" dirty="0">
                <a:solidFill>
                  <a:schemeClr val="accent5">
                    <a:lumMod val="50000"/>
                  </a:schemeClr>
                </a:solidFill>
              </a:rPr>
              <a:t>Employee type: employment contract type </a:t>
            </a:r>
            <a:r>
              <a:rPr lang="en-US" u="sng" dirty="0" err="1">
                <a:solidFill>
                  <a:schemeClr val="accent5">
                    <a:lumMod val="50000"/>
                  </a:schemeClr>
                </a:solidFill>
              </a:rPr>
              <a:t>permanent,fixed</a:t>
            </a:r>
            <a:r>
              <a:rPr lang="en-US" u="sng" dirty="0">
                <a:solidFill>
                  <a:schemeClr val="accent5">
                    <a:lumMod val="50000"/>
                  </a:schemeClr>
                </a:solidFill>
              </a:rPr>
              <a:t> term , temporary.</a:t>
            </a:r>
          </a:p>
          <a:p>
            <a:pPr marL="800100" lvl="1" indent="-342900">
              <a:buFont typeface="+mj-lt"/>
              <a:buAutoNum type="arabicPeriod"/>
            </a:pPr>
            <a:r>
              <a:rPr lang="en-US" u="sng" dirty="0">
                <a:solidFill>
                  <a:schemeClr val="accent5">
                    <a:lumMod val="50000"/>
                  </a:schemeClr>
                </a:solidFill>
              </a:rPr>
              <a:t>Employee department: Department assignment </a:t>
            </a:r>
          </a:p>
          <a:p>
            <a:r>
              <a:rPr lang="en-US" dirty="0">
                <a:solidFill>
                  <a:schemeClr val="accent5">
                    <a:lumMod val="50000"/>
                  </a:schemeClr>
                </a:solidFill>
              </a:rPr>
              <a:t>Using excel, formulas were applied to analysis employee types and department distribution conditional formatting and visualization ( graphs and </a:t>
            </a:r>
            <a:r>
              <a:rPr lang="en-US" dirty="0" err="1">
                <a:solidFill>
                  <a:schemeClr val="accent5">
                    <a:lumMod val="50000"/>
                  </a:schemeClr>
                </a:solidFill>
              </a:rPr>
              <a:t>chattam</a:t>
            </a:r>
            <a:r>
              <a:rPr lang="en-US" dirty="0">
                <a:solidFill>
                  <a:schemeClr val="accent5">
                    <a:lumMod val="50000"/>
                  </a:schemeClr>
                </a:solidFill>
              </a:rPr>
              <a:t>) were used to identify patterns and trends providing inforce for workforce painting.</a:t>
            </a:r>
          </a:p>
          <a:p>
            <a:pPr marL="800100" lvl="1" indent="-342900">
              <a:buFont typeface="+mj-lt"/>
              <a:buAutoNum type="arabicPeriod"/>
            </a:pPr>
            <a:endParaRPr lang="en-US" u="sng" dirty="0">
              <a:solidFill>
                <a:schemeClr val="accent5">
                  <a:lumMod val="50000"/>
                </a:schemeClr>
              </a:solidFill>
            </a:endParaRPr>
          </a:p>
          <a:p>
            <a:pPr marL="457200" lvl="1" indent="0">
              <a:buNone/>
            </a:pPr>
            <a:endParaRPr lang="en-US" u="sng" dirty="0">
              <a:solidFill>
                <a:schemeClr val="accent5">
                  <a:lumMod val="50000"/>
                </a:schemeClr>
              </a:solidFill>
            </a:endParaRPr>
          </a:p>
        </p:txBody>
      </p:sp>
    </p:spTree>
    <p:extLst>
      <p:ext uri="{BB962C8B-B14F-4D97-AF65-F5344CB8AC3E}">
        <p14:creationId xmlns:p14="http://schemas.microsoft.com/office/powerpoint/2010/main" val="148969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BC74-C7C1-CE1A-1269-1311F8A4C6A3}"/>
              </a:ext>
            </a:extLst>
          </p:cNvPr>
          <p:cNvSpPr>
            <a:spLocks noGrp="1"/>
          </p:cNvSpPr>
          <p:nvPr>
            <p:ph type="title"/>
          </p:nvPr>
        </p:nvSpPr>
        <p:spPr/>
        <p:txBody>
          <a:bodyPr/>
          <a:lstStyle/>
          <a:p>
            <a:r>
              <a:rPr lang="en-US" dirty="0"/>
              <a:t>Who are end users?</a:t>
            </a:r>
          </a:p>
        </p:txBody>
      </p:sp>
      <p:sp>
        <p:nvSpPr>
          <p:cNvPr id="3" name="Content Placeholder 2">
            <a:extLst>
              <a:ext uri="{FF2B5EF4-FFF2-40B4-BE49-F238E27FC236}">
                <a16:creationId xmlns:a16="http://schemas.microsoft.com/office/drawing/2014/main" id="{9F528EB2-985B-73B2-895A-2B6CC7D129C2}"/>
              </a:ext>
            </a:extLst>
          </p:cNvPr>
          <p:cNvSpPr>
            <a:spLocks noGrp="1"/>
          </p:cNvSpPr>
          <p:nvPr>
            <p:ph idx="1"/>
          </p:nvPr>
        </p:nvSpPr>
        <p:spPr/>
        <p:txBody>
          <a:bodyPr/>
          <a:lstStyle/>
          <a:p>
            <a:r>
              <a:rPr lang="en-US" dirty="0">
                <a:solidFill>
                  <a:schemeClr val="accent1">
                    <a:lumMod val="60000"/>
                    <a:lumOff val="40000"/>
                  </a:schemeClr>
                </a:solidFill>
              </a:rPr>
              <a:t>Senior Management/ Executives : They will use the findings to align workforce strategies with overall business goals and improve operational efficiency.</a:t>
            </a:r>
          </a:p>
          <a:p>
            <a:r>
              <a:rPr lang="en-US" dirty="0">
                <a:solidFill>
                  <a:schemeClr val="accent1">
                    <a:lumMod val="60000"/>
                    <a:lumOff val="40000"/>
                  </a:schemeClr>
                </a:solidFill>
              </a:rPr>
              <a:t>Employees: Improved workforce management can lead to better job satisfaction, as resources are allocated  more effectively and work loads are balanced.</a:t>
            </a:r>
          </a:p>
          <a:p>
            <a:r>
              <a:rPr lang="en-US" dirty="0">
                <a:solidFill>
                  <a:schemeClr val="accent1">
                    <a:lumMod val="60000"/>
                    <a:lumOff val="40000"/>
                  </a:schemeClr>
                </a:solidFill>
              </a:rPr>
              <a:t>HR and Management terms: They benefit from having data drive insights that guide strategic  decisions and improve departmental performance.</a:t>
            </a:r>
          </a:p>
        </p:txBody>
      </p:sp>
    </p:spTree>
    <p:extLst>
      <p:ext uri="{BB962C8B-B14F-4D97-AF65-F5344CB8AC3E}">
        <p14:creationId xmlns:p14="http://schemas.microsoft.com/office/powerpoint/2010/main" val="80252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DF503-5233-9B5E-A7CA-0AE365E6B3A1}"/>
              </a:ext>
            </a:extLst>
          </p:cNvPr>
          <p:cNvSpPr>
            <a:spLocks noGrp="1"/>
          </p:cNvSpPr>
          <p:nvPr>
            <p:ph type="title"/>
          </p:nvPr>
        </p:nvSpPr>
        <p:spPr/>
        <p:txBody>
          <a:bodyPr/>
          <a:lstStyle/>
          <a:p>
            <a:r>
              <a:rPr lang="en-US" dirty="0"/>
              <a:t>Modelling approach </a:t>
            </a:r>
          </a:p>
        </p:txBody>
      </p:sp>
      <p:sp>
        <p:nvSpPr>
          <p:cNvPr id="3" name="Content Placeholder 2">
            <a:extLst>
              <a:ext uri="{FF2B5EF4-FFF2-40B4-BE49-F238E27FC236}">
                <a16:creationId xmlns:a16="http://schemas.microsoft.com/office/drawing/2014/main" id="{1CD7802A-B590-BDF2-3FB3-6CB9C83B4221}"/>
              </a:ext>
            </a:extLst>
          </p:cNvPr>
          <p:cNvSpPr>
            <a:spLocks noGrp="1"/>
          </p:cNvSpPr>
          <p:nvPr>
            <p:ph idx="1"/>
          </p:nvPr>
        </p:nvSpPr>
        <p:spPr>
          <a:xfrm>
            <a:off x="1039906" y="2167735"/>
            <a:ext cx="9603275" cy="3450613"/>
          </a:xfrm>
        </p:spPr>
        <p:txBody>
          <a:bodyPr>
            <a:normAutofit lnSpcReduction="10000"/>
          </a:bodyPr>
          <a:lstStyle/>
          <a:p>
            <a:pPr marL="457200" indent="-457200">
              <a:buFont typeface="+mj-lt"/>
              <a:buAutoNum type="arabicPeriod"/>
            </a:pPr>
            <a:r>
              <a:rPr lang="en-US" dirty="0"/>
              <a:t>Data Acquisition:</a:t>
            </a:r>
          </a:p>
          <a:p>
            <a:pPr lvl="2"/>
            <a:r>
              <a:rPr lang="en-US" dirty="0"/>
              <a:t>Downloaded a dataset from the IBM skills build dashboard , which Included features like user id, gender , employee, type and department</a:t>
            </a:r>
          </a:p>
          <a:p>
            <a:pPr marL="457200" indent="-457200">
              <a:buFont typeface="+mj-lt"/>
              <a:buAutoNum type="arabicPeriod"/>
            </a:pPr>
            <a:r>
              <a:rPr lang="en-US" dirty="0"/>
              <a:t>Data preparation: </a:t>
            </a:r>
          </a:p>
          <a:p>
            <a:pPr lvl="2"/>
            <a:r>
              <a:rPr lang="en-US" dirty="0"/>
              <a:t>Imported the dataset into excel.</a:t>
            </a:r>
          </a:p>
          <a:p>
            <a:pPr lvl="2"/>
            <a:r>
              <a:rPr lang="en-US" dirty="0"/>
              <a:t>Cleaner the data to correct any consistencies its structure.</a:t>
            </a:r>
          </a:p>
          <a:p>
            <a:pPr marL="342900" indent="-342900">
              <a:buFont typeface="+mj-lt"/>
              <a:buAutoNum type="arabicPeriod"/>
            </a:pPr>
            <a:r>
              <a:rPr lang="en-US" dirty="0"/>
              <a:t> Initial exploration:</a:t>
            </a:r>
          </a:p>
          <a:p>
            <a:pPr lvl="2"/>
            <a:r>
              <a:rPr lang="en-US" dirty="0"/>
              <a:t>Reviewed the dataset to understand its structure.</a:t>
            </a:r>
          </a:p>
          <a:p>
            <a:pPr lvl="2"/>
            <a:r>
              <a:rPr lang="en-US" dirty="0"/>
              <a:t>Used summary statistics to gain preliminary insight’s.</a:t>
            </a:r>
          </a:p>
        </p:txBody>
      </p:sp>
    </p:spTree>
    <p:extLst>
      <p:ext uri="{BB962C8B-B14F-4D97-AF65-F5344CB8AC3E}">
        <p14:creationId xmlns:p14="http://schemas.microsoft.com/office/powerpoint/2010/main" val="413007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B2C8-191D-A8C9-3DE6-3A271F8D57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AD89CE-162E-CF82-BF51-EA5C9FBE1EE9}"/>
              </a:ext>
            </a:extLst>
          </p:cNvPr>
          <p:cNvSpPr>
            <a:spLocks noGrp="1"/>
          </p:cNvSpPr>
          <p:nvPr>
            <p:ph idx="1"/>
          </p:nvPr>
        </p:nvSpPr>
        <p:spPr/>
        <p:txBody>
          <a:bodyPr>
            <a:normAutofit fontScale="85000" lnSpcReduction="10000"/>
          </a:bodyPr>
          <a:lstStyle/>
          <a:p>
            <a:pPr marL="0" indent="0">
              <a:buNone/>
            </a:pPr>
            <a:r>
              <a:rPr lang="en-US" dirty="0"/>
              <a:t>4.Features analysis:</a:t>
            </a:r>
          </a:p>
          <a:p>
            <a:r>
              <a:rPr lang="en-US" dirty="0"/>
              <a:t>Employee type: Analysis the distribution Of employees types(</a:t>
            </a:r>
            <a:r>
              <a:rPr lang="en-US" dirty="0" err="1"/>
              <a:t>permanent,temporary</a:t>
            </a:r>
            <a:r>
              <a:rPr lang="en-US" dirty="0"/>
              <a:t>) by applying filters using excel formulas like CONTIF To count each type. Applied  Conditional formatting to visually distinguish between Different employee types.</a:t>
            </a:r>
          </a:p>
          <a:p>
            <a:pPr marL="0" indent="0">
              <a:buNone/>
            </a:pPr>
            <a:r>
              <a:rPr lang="en-US" dirty="0"/>
              <a:t>5.Data visualization:</a:t>
            </a:r>
          </a:p>
          <a:p>
            <a:pPr marL="0" indent="0">
              <a:buNone/>
            </a:pPr>
            <a:r>
              <a:rPr lang="en-US" dirty="0"/>
              <a:t>Created visualization to illustrate the data:</a:t>
            </a:r>
          </a:p>
          <a:p>
            <a:r>
              <a:rPr lang="en-US" dirty="0"/>
              <a:t>Pie charts</a:t>
            </a:r>
          </a:p>
          <a:p>
            <a:r>
              <a:rPr lang="en-US" dirty="0"/>
              <a:t>Bar charts</a:t>
            </a:r>
          </a:p>
          <a:p>
            <a:r>
              <a:rPr lang="en-US" dirty="0"/>
              <a:t>Graphs.</a:t>
            </a:r>
          </a:p>
        </p:txBody>
      </p:sp>
    </p:spTree>
    <p:extLst>
      <p:ext uri="{BB962C8B-B14F-4D97-AF65-F5344CB8AC3E}">
        <p14:creationId xmlns:p14="http://schemas.microsoft.com/office/powerpoint/2010/main" val="328472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D24E-1327-00EF-15B6-0764C47B9DB3}"/>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D0BDC52A-436F-FFD0-D156-A65BF37E10AD}"/>
              </a:ext>
            </a:extLst>
          </p:cNvPr>
          <p:cNvSpPr>
            <a:spLocks noGrp="1"/>
          </p:cNvSpPr>
          <p:nvPr>
            <p:ph idx="1"/>
          </p:nvPr>
        </p:nvSpPr>
        <p:spPr/>
        <p:txBody>
          <a:bodyPr/>
          <a:lstStyle/>
          <a:p>
            <a:r>
              <a:rPr lang="en-US" dirty="0"/>
              <a:t>Analysis Revealed the distribution employees types  Like permanent ,temporary and departmental staffing levels. Key insights included trends Such as increased fixed term contract and notable anomalies in Staffing patterns. The result have implication for organizational efficiency and performance, with suggested next step Involving further analysis and action planning. The graphs and charts were Used to visually support these conclusion and </a:t>
            </a:r>
            <a:r>
              <a:rPr lang="en-US" dirty="0" err="1"/>
              <a:t>faciliate</a:t>
            </a:r>
            <a:r>
              <a:rPr lang="en-US" dirty="0"/>
              <a:t> decision making.</a:t>
            </a:r>
          </a:p>
        </p:txBody>
      </p:sp>
    </p:spTree>
    <p:extLst>
      <p:ext uri="{BB962C8B-B14F-4D97-AF65-F5344CB8AC3E}">
        <p14:creationId xmlns:p14="http://schemas.microsoft.com/office/powerpoint/2010/main" val="13142320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Gallery</vt:lpstr>
      <vt:lpstr>Employee DATA  ANALYsIS USING EXCEL</vt:lpstr>
      <vt:lpstr>PROJECT TITLE </vt:lpstr>
      <vt:lpstr>Problem statement </vt:lpstr>
      <vt:lpstr>PROject overview</vt:lpstr>
      <vt:lpstr>Dataset description</vt:lpstr>
      <vt:lpstr>Who are end users?</vt:lpstr>
      <vt:lpstr>Modelling approach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Pavithra Baskar</dc:creator>
  <cp:lastModifiedBy>Pavithra Baskar</cp:lastModifiedBy>
  <cp:revision>7</cp:revision>
  <dcterms:created xsi:type="dcterms:W3CDTF">2024-09-06T04:39:21Z</dcterms:created>
  <dcterms:modified xsi:type="dcterms:W3CDTF">2024-09-11T07:05:37Z</dcterms:modified>
</cp:coreProperties>
</file>