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
              <a:t>Keylogger &amp; Security</a:t>
            </a:r>
            <a:endParaRPr/>
          </a:p>
        </p:txBody>
      </p:sp>
      <p:sp>
        <p:nvSpPr>
          <p:cNvPr id="60" name="Google Shape;60;p13"/>
          <p:cNvSpPr txBox="1"/>
          <p:nvPr>
            <p:ph idx="1" type="subTitle"/>
          </p:nvPr>
        </p:nvSpPr>
        <p:spPr>
          <a:xfrm>
            <a:off x="1680302" y="3448025"/>
            <a:ext cx="5783400" cy="909000"/>
          </a:xfrm>
          <a:prstGeom prst="rect">
            <a:avLst/>
          </a:prstGeom>
          <a:noFill/>
          <a:ln>
            <a:noFill/>
          </a:ln>
        </p:spPr>
        <p:txBody>
          <a:bodyPr anchorCtr="0" anchor="t" bIns="91425" lIns="91425" spcFirstLastPara="1" rIns="91425" wrap="square" tIns="91425">
            <a:normAutofit fontScale="70000" lnSpcReduction="20000"/>
          </a:bodyPr>
          <a:lstStyle/>
          <a:p>
            <a:pPr indent="0" lvl="0" marL="1371600" rtl="0" algn="l">
              <a:lnSpc>
                <a:spcPct val="100000"/>
              </a:lnSpc>
              <a:spcBef>
                <a:spcPts val="0"/>
              </a:spcBef>
              <a:spcAft>
                <a:spcPts val="0"/>
              </a:spcAft>
              <a:buSzPct val="207809"/>
              <a:buNone/>
            </a:pPr>
            <a:r>
              <a:rPr lang="en"/>
              <a:t>Presented By,</a:t>
            </a:r>
            <a:endParaRPr/>
          </a:p>
          <a:p>
            <a:pPr indent="0" lvl="0" marL="1371600" rtl="0" algn="l">
              <a:lnSpc>
                <a:spcPct val="100000"/>
              </a:lnSpc>
              <a:spcBef>
                <a:spcPts val="0"/>
              </a:spcBef>
              <a:spcAft>
                <a:spcPts val="0"/>
              </a:spcAft>
              <a:buSzPct val="207809"/>
              <a:buNone/>
            </a:pPr>
            <a:r>
              <a:rPr lang="en"/>
              <a:t>Name: Pavithra A S</a:t>
            </a:r>
            <a:endParaRPr/>
          </a:p>
          <a:p>
            <a:pPr indent="0" lvl="0" marL="1371600" rtl="0" algn="l">
              <a:lnSpc>
                <a:spcPct val="100000"/>
              </a:lnSpc>
              <a:spcBef>
                <a:spcPts val="0"/>
              </a:spcBef>
              <a:spcAft>
                <a:spcPts val="0"/>
              </a:spcAft>
              <a:buSzPct val="207809"/>
              <a:buNone/>
            </a:pPr>
            <a:r>
              <a:rPr lang="en"/>
              <a:t>College: Anna university regional campus madurai</a:t>
            </a:r>
            <a:endParaRPr/>
          </a:p>
          <a:p>
            <a:pPr indent="0" lvl="0" marL="1371600" rtl="0" algn="l">
              <a:lnSpc>
                <a:spcPct val="100000"/>
              </a:lnSpc>
              <a:spcBef>
                <a:spcPts val="0"/>
              </a:spcBef>
              <a:spcAft>
                <a:spcPts val="0"/>
              </a:spcAft>
              <a:buSzPct val="207809"/>
              <a:buNone/>
            </a:pPr>
            <a:r>
              <a:rPr lang="en"/>
              <a:t>Department: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Future Scope :</a:t>
            </a:r>
            <a:endParaRPr/>
          </a:p>
        </p:txBody>
      </p:sp>
      <p:sp>
        <p:nvSpPr>
          <p:cNvPr id="115" name="Google Shape;1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898" lvl="0" marL="457200" rtl="0" algn="l">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endParaRPr/>
          </a:p>
          <a:p>
            <a:pPr indent="-342898" lvl="0" marL="457200" rtl="0" algn="l">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endParaRPr/>
          </a:p>
          <a:p>
            <a:pPr indent="-342898" lvl="0" marL="457200" rtl="0" algn="l">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endParaRPr/>
          </a:p>
          <a:p>
            <a:pPr indent="-342900" lvl="0" marL="457200" rtl="0" algn="l">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endParaRPr/>
          </a:p>
          <a:p>
            <a:pPr indent="-342900" lvl="0" marL="457200" rtl="0" algn="l">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indent="0" lvl="0" marL="0" rtl="0" algn="l">
              <a:lnSpc>
                <a:spcPct val="115000"/>
              </a:lnSpc>
              <a:spcBef>
                <a:spcPts val="0"/>
              </a:spcBef>
              <a:spcAft>
                <a:spcPts val="1200"/>
              </a:spcAft>
              <a:buSzPts val="194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References :</a:t>
            </a:r>
            <a:endParaRPr/>
          </a:p>
        </p:txBody>
      </p:sp>
      <p:sp>
        <p:nvSpPr>
          <p:cNvPr id="121" name="Google Shape;1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indent="-342900" lvl="0" marL="457200" rtl="0" algn="l">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indent="-342900" lvl="0" marL="457200" rtl="0" algn="l">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997400" y="1727900"/>
            <a:ext cx="6786900" cy="139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500"/>
              <a:buFont typeface="Arial"/>
              <a:buNone/>
            </a:pPr>
            <a:r>
              <a:rPr b="0" i="0" lang="en" sz="7500" u="none" cap="none" strike="noStrike">
                <a:solidFill>
                  <a:schemeClr val="dk1"/>
                </a:solidFill>
                <a:latin typeface="Lato"/>
                <a:ea typeface="Lato"/>
                <a:cs typeface="Lato"/>
                <a:sym typeface="Lato"/>
              </a:rPr>
              <a:t>Thank you</a:t>
            </a:r>
            <a:endParaRPr b="0" i="0" sz="7500" u="none" cap="none" strike="noStrike">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Problem Statement :</a:t>
            </a:r>
            <a:endParaRPr/>
          </a:p>
        </p:txBody>
      </p:sp>
      <p:sp>
        <p:nvSpPr>
          <p:cNvPr id="66" name="Google Shape;66;p14"/>
          <p:cNvSpPr txBox="1"/>
          <p:nvPr>
            <p:ph idx="1" type="body"/>
          </p:nvPr>
        </p:nvSpPr>
        <p:spPr>
          <a:xfrm>
            <a:off x="387900" y="1478099"/>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Solution :</a:t>
            </a:r>
            <a:endParaRPr/>
          </a:p>
        </p:txBody>
      </p:sp>
      <p:sp>
        <p:nvSpPr>
          <p:cNvPr id="72" name="Google Shape;7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sz="1200"/>
              <a:t>Cryptographic Encryption</a:t>
            </a:r>
            <a:r>
              <a:rPr lang="en" sz="1200"/>
              <a:t> : Implement robust encryption algorithms like AES (Advanced Encryption Standard) to encrypt all logged keystrokes and sensitive data, ensuring that even if the data is intercepted, it remains secure and unreadable without the decryption key.</a:t>
            </a:r>
            <a:endParaRPr sz="1200"/>
          </a:p>
          <a:p>
            <a:pPr indent="-304800" lvl="0" marL="457200" rtl="0" algn="l">
              <a:lnSpc>
                <a:spcPct val="115000"/>
              </a:lnSpc>
              <a:spcBef>
                <a:spcPts val="0"/>
              </a:spcBef>
              <a:spcAft>
                <a:spcPts val="0"/>
              </a:spcAft>
              <a:buSzPts val="1200"/>
              <a:buChar char="➔"/>
            </a:pPr>
            <a:r>
              <a:rPr b="1" lang="en" sz="1200"/>
              <a:t>Secure Storage Mechanism</a:t>
            </a:r>
            <a:r>
              <a:rPr lang="en" sz="1200"/>
              <a:t> : Utilize secure storage methods, such as encrypted databases or files, to store logged keystrokes locally on the target device. Employ access controls and permission settings to restrict unauthorized access to the stored data.</a:t>
            </a:r>
            <a:endParaRPr sz="1200"/>
          </a:p>
          <a:p>
            <a:pPr indent="-304800" lvl="0" marL="457200" rtl="0" algn="l">
              <a:lnSpc>
                <a:spcPct val="115000"/>
              </a:lnSpc>
              <a:spcBef>
                <a:spcPts val="0"/>
              </a:spcBef>
              <a:spcAft>
                <a:spcPts val="0"/>
              </a:spcAft>
              <a:buSzPts val="1200"/>
              <a:buChar char="➔"/>
            </a:pPr>
            <a:r>
              <a:rPr b="1" lang="en" sz="1200"/>
              <a:t>Stealth Mode Functionality</a:t>
            </a:r>
            <a:r>
              <a:rPr lang="en" sz="1200"/>
              <a:t> : Develop stealth mode capabilities to make the keylogger invisible to the user and antivirus software. This involves minimizing resource usage, masking the keylogger’s presence in system processes, and avoiding detection by system monitoring tools.</a:t>
            </a:r>
            <a:endParaRPr sz="1200"/>
          </a:p>
          <a:p>
            <a:pPr indent="-304800" lvl="0" marL="457200" rtl="0" algn="l">
              <a:lnSpc>
                <a:spcPct val="115000"/>
              </a:lnSpc>
              <a:spcBef>
                <a:spcPts val="0"/>
              </a:spcBef>
              <a:spcAft>
                <a:spcPts val="0"/>
              </a:spcAft>
              <a:buSzPts val="1200"/>
              <a:buChar char="➔"/>
            </a:pPr>
            <a:r>
              <a:rPr b="1" lang="en" sz="1200"/>
              <a:t>Anti-Tampering Measures</a:t>
            </a:r>
            <a:r>
              <a:rPr lang="en" sz="1200"/>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indent="-304800" lvl="0" marL="457200" rtl="0" algn="l">
              <a:lnSpc>
                <a:spcPct val="115000"/>
              </a:lnSpc>
              <a:spcBef>
                <a:spcPts val="0"/>
              </a:spcBef>
              <a:spcAft>
                <a:spcPts val="0"/>
              </a:spcAft>
              <a:buSzPts val="1200"/>
              <a:buChar char="➔"/>
            </a:pPr>
            <a:r>
              <a:rPr b="1" lang="en" sz="1200"/>
              <a:t>Authentication and Access Control </a:t>
            </a:r>
            <a:r>
              <a:rPr lang="en" sz="120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System Development Approach :</a:t>
            </a:r>
            <a:endParaRPr/>
          </a:p>
        </p:txBody>
      </p:sp>
      <p:sp>
        <p:nvSpPr>
          <p:cNvPr id="78" name="Google Shape;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500"/>
              </a:spcBef>
              <a:spcAft>
                <a:spcPts val="0"/>
              </a:spcAft>
              <a:buSzPts val="1800"/>
              <a:buChar char="➔"/>
            </a:pPr>
            <a:r>
              <a:rPr b="1" lang="en"/>
              <a:t>Requirement Analysis</a:t>
            </a:r>
            <a:r>
              <a:rPr lang="en"/>
              <a:t> : </a:t>
            </a:r>
            <a:r>
              <a:rPr lang="en" sz="1550"/>
              <a:t>Gather and analyze requirements for the keylogger, including features, security needs, and user expectations.</a:t>
            </a:r>
            <a:endParaRPr sz="1550"/>
          </a:p>
          <a:p>
            <a:pPr indent="-342900" lvl="0" marL="457200" rtl="0" algn="l">
              <a:lnSpc>
                <a:spcPct val="115000"/>
              </a:lnSpc>
              <a:spcBef>
                <a:spcPts val="0"/>
              </a:spcBef>
              <a:spcAft>
                <a:spcPts val="0"/>
              </a:spcAft>
              <a:buSzPts val="1800"/>
              <a:buChar char="➔"/>
            </a:pPr>
            <a:r>
              <a:rPr b="1" lang="en"/>
              <a:t>Design Phase</a:t>
            </a:r>
            <a:r>
              <a:rPr lang="en"/>
              <a:t> :</a:t>
            </a:r>
            <a:endParaRPr/>
          </a:p>
          <a:p>
            <a:pPr indent="-323850" lvl="1" marL="914400" rtl="0" algn="l">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indent="-323850" lvl="1" marL="914400" rtl="0" algn="l">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indent="-323850" lvl="1" marL="914400" rtl="0" algn="l">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indent="0" lvl="0" marL="0" rtl="0" algn="l">
              <a:lnSpc>
                <a:spcPct val="115000"/>
              </a:lnSpc>
              <a:spcBef>
                <a:spcPts val="15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System Development Approach :</a:t>
            </a:r>
            <a:endParaRPr/>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9313" lvl="0" marL="457200" rtl="0" algn="l">
              <a:lnSpc>
                <a:spcPct val="115000"/>
              </a:lnSpc>
              <a:spcBef>
                <a:spcPts val="0"/>
              </a:spcBef>
              <a:spcAft>
                <a:spcPts val="0"/>
              </a:spcAft>
              <a:buSzPts val="1900"/>
              <a:buChar char="➔"/>
            </a:pPr>
            <a:r>
              <a:rPr b="1" lang="en" sz="1900"/>
              <a:t>Implementation</a:t>
            </a:r>
            <a:r>
              <a:rPr lang="en" sz="1900"/>
              <a:t> :</a:t>
            </a:r>
            <a:endParaRPr sz="1900"/>
          </a:p>
          <a:p>
            <a:pPr indent="-336612" lvl="1" marL="914400" rtl="0" algn="l">
              <a:lnSpc>
                <a:spcPct val="115000"/>
              </a:lnSpc>
              <a:spcBef>
                <a:spcPts val="0"/>
              </a:spcBef>
              <a:spcAft>
                <a:spcPts val="0"/>
              </a:spcAft>
              <a:buSzPts val="1700"/>
              <a:buChar char="◆"/>
            </a:pPr>
            <a:r>
              <a:rPr lang="en" sz="1700" u="sng"/>
              <a:t>Keylogging Module</a:t>
            </a:r>
            <a:r>
              <a:rPr lang="en" sz="1700"/>
              <a:t> : Develop the module to capture keystrokes using platform-specific libraries.</a:t>
            </a:r>
            <a:endParaRPr sz="1700"/>
          </a:p>
          <a:p>
            <a:pPr indent="-336612" lvl="1" marL="914400" rtl="0" algn="l">
              <a:lnSpc>
                <a:spcPct val="115000"/>
              </a:lnSpc>
              <a:spcBef>
                <a:spcPts val="0"/>
              </a:spcBef>
              <a:spcAft>
                <a:spcPts val="0"/>
              </a:spcAft>
              <a:buSzPts val="1700"/>
              <a:buChar char="◆"/>
            </a:pPr>
            <a:r>
              <a:rPr lang="en" sz="1700" u="sng"/>
              <a:t>Encryption Module</a:t>
            </a:r>
            <a:r>
              <a:rPr lang="en" sz="1700"/>
              <a:t> : Implement encryption algorithms for securing logged data and communication.</a:t>
            </a:r>
            <a:endParaRPr sz="1700"/>
          </a:p>
          <a:p>
            <a:pPr indent="-336612" lvl="1" marL="914400" rtl="0" algn="l">
              <a:lnSpc>
                <a:spcPct val="115000"/>
              </a:lnSpc>
              <a:spcBef>
                <a:spcPts val="0"/>
              </a:spcBef>
              <a:spcAft>
                <a:spcPts val="0"/>
              </a:spcAft>
              <a:buSzPts val="1700"/>
              <a:buChar char="◆"/>
            </a:pPr>
            <a:r>
              <a:rPr lang="en" sz="1700" u="sng"/>
              <a:t>Stealth Mode</a:t>
            </a:r>
            <a:r>
              <a:rPr lang="en" sz="1700"/>
              <a:t> : Code the functionality to make the keylogger undetectable to users and antivirus software.</a:t>
            </a:r>
            <a:endParaRPr sz="1700"/>
          </a:p>
          <a:p>
            <a:pPr indent="-336612" lvl="1" marL="914400" rtl="0" algn="l">
              <a:lnSpc>
                <a:spcPct val="115000"/>
              </a:lnSpc>
              <a:spcBef>
                <a:spcPts val="0"/>
              </a:spcBef>
              <a:spcAft>
                <a:spcPts val="0"/>
              </a:spcAft>
              <a:buSzPts val="1700"/>
              <a:buChar char="◆"/>
            </a:pPr>
            <a:r>
              <a:rPr lang="en" sz="1700" u="sng"/>
              <a:t>Access Control</a:t>
            </a:r>
            <a:r>
              <a:rPr lang="en" sz="1700"/>
              <a:t> : Develop authentication mechanisms and access control features.</a:t>
            </a:r>
            <a:endParaRPr sz="1700"/>
          </a:p>
          <a:p>
            <a:pPr indent="-336612" lvl="1" marL="914400" rtl="0" algn="l">
              <a:lnSpc>
                <a:spcPct val="115000"/>
              </a:lnSpc>
              <a:spcBef>
                <a:spcPts val="0"/>
              </a:spcBef>
              <a:spcAft>
                <a:spcPts val="0"/>
              </a:spcAft>
              <a:buSzPts val="1700"/>
              <a:buChar char="◆"/>
            </a:pPr>
            <a:r>
              <a:rPr lang="en" sz="1700" u="sng"/>
              <a:t>User Interface</a:t>
            </a:r>
            <a:r>
              <a:rPr lang="en" sz="1700"/>
              <a:t> : Build the graphical interface for configuration and monitoring.</a:t>
            </a:r>
            <a:endParaRPr sz="1700"/>
          </a:p>
          <a:p>
            <a:pPr indent="-336612" lvl="1" marL="914400" rtl="0" algn="l">
              <a:lnSpc>
                <a:spcPct val="115000"/>
              </a:lnSpc>
              <a:spcBef>
                <a:spcPts val="0"/>
              </a:spcBef>
              <a:spcAft>
                <a:spcPts val="0"/>
              </a:spcAft>
              <a:buSzPts val="17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635250" y="403500"/>
            <a:ext cx="60444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System Development Approach :</a:t>
            </a:r>
            <a:endParaRPr/>
          </a:p>
        </p:txBody>
      </p:sp>
      <p:sp>
        <p:nvSpPr>
          <p:cNvPr id="90" name="Google Shape;90;p18"/>
          <p:cNvSpPr txBox="1"/>
          <p:nvPr>
            <p:ph idx="1" type="body"/>
          </p:nvPr>
        </p:nvSpPr>
        <p:spPr>
          <a:xfrm>
            <a:off x="387900" y="1489825"/>
            <a:ext cx="8368200" cy="35160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1500"/>
              </a:spcBef>
              <a:spcAft>
                <a:spcPts val="0"/>
              </a:spcAft>
              <a:buSzPts val="1900"/>
              <a:buChar char="➔"/>
            </a:pPr>
            <a:r>
              <a:rPr b="1" lang="en" sz="1900"/>
              <a:t>Testing :</a:t>
            </a:r>
            <a:endParaRPr b="1" sz="1900"/>
          </a:p>
          <a:p>
            <a:pPr indent="-327025" lvl="1" marL="914400" rtl="0" algn="l">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indent="-327025" lvl="1" marL="914400" rtl="0" algn="l">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indent="-327025" lvl="1" marL="914400" rtl="0" algn="l">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indent="-327025" lvl="1" marL="914400" rtl="0" algn="l">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indent="-342900" lvl="0" marL="457200" rtl="0" algn="l">
              <a:lnSpc>
                <a:spcPct val="115000"/>
              </a:lnSpc>
              <a:spcBef>
                <a:spcPts val="0"/>
              </a:spcBef>
              <a:spcAft>
                <a:spcPts val="0"/>
              </a:spcAft>
              <a:buSzPts val="1800"/>
              <a:buChar char="➔"/>
            </a:pPr>
            <a:r>
              <a:rPr b="1" lang="en"/>
              <a:t>Deployment :</a:t>
            </a:r>
            <a:endParaRPr b="1"/>
          </a:p>
          <a:p>
            <a:pPr indent="-327025" lvl="1" marL="914400" rtl="0" algn="l">
              <a:lnSpc>
                <a:spcPct val="115000"/>
              </a:lnSpc>
              <a:spcBef>
                <a:spcPts val="0"/>
              </a:spcBef>
              <a:spcAft>
                <a:spcPts val="0"/>
              </a:spcAft>
              <a:buSzPts val="1550"/>
              <a:buChar char="◆"/>
            </a:pPr>
            <a:r>
              <a:rPr lang="en" sz="1550"/>
              <a:t>Prepare installation packages for different operating systems.</a:t>
            </a:r>
            <a:endParaRPr sz="1550"/>
          </a:p>
          <a:p>
            <a:pPr indent="-327025" lvl="1" marL="914400" rtl="0" algn="l">
              <a:lnSpc>
                <a:spcPct val="115000"/>
              </a:lnSpc>
              <a:spcBef>
                <a:spcPts val="0"/>
              </a:spcBef>
              <a:spcAft>
                <a:spcPts val="0"/>
              </a:spcAft>
              <a:buSzPts val="1550"/>
              <a:buChar char="◆"/>
            </a:pPr>
            <a:r>
              <a:rPr lang="en" sz="1550"/>
              <a:t>Provide clear instructions for installation and configuration.</a:t>
            </a:r>
            <a:endParaRPr sz="1550"/>
          </a:p>
          <a:p>
            <a:pPr indent="-327025" lvl="1" marL="914400" rtl="0" algn="l">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Deployment :</a:t>
            </a:r>
            <a:endParaRPr/>
          </a:p>
        </p:txBody>
      </p:sp>
      <p:sp>
        <p:nvSpPr>
          <p:cNvPr id="96" name="Google Shape;96;p19"/>
          <p:cNvSpPr txBox="1"/>
          <p:nvPr>
            <p:ph idx="1" type="body"/>
          </p:nvPr>
        </p:nvSpPr>
        <p:spPr>
          <a:xfrm>
            <a:off x="387900" y="1359875"/>
            <a:ext cx="8368200" cy="363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SzPts val="1400"/>
              <a:buChar char="●"/>
            </a:pPr>
            <a:r>
              <a:rPr b="1" lang="en" sz="1400"/>
              <a:t>Testing</a:t>
            </a:r>
            <a:r>
              <a:rPr lang="en" sz="1400"/>
              <a:t> : Thoroughly test the keylogger for functionality, security, and compatibility before deployment.</a:t>
            </a:r>
            <a:endParaRPr sz="1400"/>
          </a:p>
          <a:p>
            <a:pPr indent="-317500" lvl="0" marL="457200" rtl="0" algn="l">
              <a:lnSpc>
                <a:spcPct val="115000"/>
              </a:lnSpc>
              <a:spcBef>
                <a:spcPts val="0"/>
              </a:spcBef>
              <a:spcAft>
                <a:spcPts val="0"/>
              </a:spcAft>
              <a:buSzPts val="1400"/>
              <a:buChar char="●"/>
            </a:pPr>
            <a:r>
              <a:rPr b="1" lang="en" sz="1400"/>
              <a:t>Packaging </a:t>
            </a:r>
            <a:r>
              <a:rPr lang="en" sz="1400"/>
              <a:t>: Create installation packages for Windows, macOS, and Linux with clear instructions.</a:t>
            </a:r>
            <a:endParaRPr sz="1400"/>
          </a:p>
          <a:p>
            <a:pPr indent="-317500" lvl="0" marL="457200" rtl="0" algn="l">
              <a:lnSpc>
                <a:spcPct val="115000"/>
              </a:lnSpc>
              <a:spcBef>
                <a:spcPts val="0"/>
              </a:spcBef>
              <a:spcAft>
                <a:spcPts val="0"/>
              </a:spcAft>
              <a:buSzPts val="1400"/>
              <a:buChar char="●"/>
            </a:pPr>
            <a:r>
              <a:rPr b="1" lang="en" sz="1400"/>
              <a:t>Configuration </a:t>
            </a:r>
            <a:r>
              <a:rPr lang="en" sz="1400"/>
              <a:t>: Guide users through initial setup, emphasizing responsible usage and compliance.</a:t>
            </a:r>
            <a:endParaRPr sz="1400"/>
          </a:p>
          <a:p>
            <a:pPr indent="-317500" lvl="0" marL="457200" rtl="0" algn="l">
              <a:lnSpc>
                <a:spcPct val="115000"/>
              </a:lnSpc>
              <a:spcBef>
                <a:spcPts val="0"/>
              </a:spcBef>
              <a:spcAft>
                <a:spcPts val="0"/>
              </a:spcAft>
              <a:buSzPts val="1400"/>
              <a:buChar char="●"/>
            </a:pPr>
            <a:r>
              <a:rPr b="1" lang="en" sz="1400"/>
              <a:t>Training and Support</a:t>
            </a:r>
            <a:r>
              <a:rPr lang="en" sz="1400"/>
              <a:t> : Provide user education, support channels, and monitoring for assistance.</a:t>
            </a:r>
            <a:endParaRPr sz="1400"/>
          </a:p>
          <a:p>
            <a:pPr indent="-317500" lvl="0" marL="457200" rtl="0" algn="l">
              <a:lnSpc>
                <a:spcPct val="115000"/>
              </a:lnSpc>
              <a:spcBef>
                <a:spcPts val="0"/>
              </a:spcBef>
              <a:spcAft>
                <a:spcPts val="0"/>
              </a:spcAft>
              <a:buSzPts val="1400"/>
              <a:buChar char="●"/>
            </a:pPr>
            <a:r>
              <a:rPr b="1" lang="en" sz="1400"/>
              <a:t>Updates </a:t>
            </a:r>
            <a:r>
              <a:rPr lang="en" sz="1400"/>
              <a:t>: Regularly release patches and updates to address security vulnerabilities and improve functionality.</a:t>
            </a:r>
            <a:endParaRPr sz="1400"/>
          </a:p>
          <a:p>
            <a:pPr indent="-317500" lvl="0" marL="457200" rtl="0" algn="l">
              <a:lnSpc>
                <a:spcPct val="115000"/>
              </a:lnSpc>
              <a:spcBef>
                <a:spcPts val="0"/>
              </a:spcBef>
              <a:spcAft>
                <a:spcPts val="0"/>
              </a:spcAft>
              <a:buSzPts val="1400"/>
              <a:buChar char="●"/>
            </a:pPr>
            <a:r>
              <a:rPr b="1" lang="en" sz="1400"/>
              <a:t>Compliance </a:t>
            </a:r>
            <a:r>
              <a:rPr lang="en" sz="1400"/>
              <a:t>: Ensure adherence to legal and ethical standards through continuous monitoring and adjustment.</a:t>
            </a:r>
            <a:endParaRPr sz="1400"/>
          </a:p>
          <a:p>
            <a:pPr indent="-317500" lvl="0" marL="457200" rtl="0" algn="l">
              <a:lnSpc>
                <a:spcPct val="115000"/>
              </a:lnSpc>
              <a:spcBef>
                <a:spcPts val="0"/>
              </a:spcBef>
              <a:spcAft>
                <a:spcPts val="0"/>
              </a:spcAft>
              <a:buSzPts val="1400"/>
              <a:buChar char="●"/>
            </a:pPr>
            <a:r>
              <a:rPr b="1" lang="en" sz="1400"/>
              <a:t>Audits </a:t>
            </a:r>
            <a:r>
              <a:rPr lang="en" sz="1400"/>
              <a:t>: Conduct periodic security audits to identify and mitigate potential risks.</a:t>
            </a:r>
            <a:endParaRPr sz="1400"/>
          </a:p>
          <a:p>
            <a:pPr indent="-317500" lvl="0" marL="457200" rtl="0" algn="l">
              <a:lnSpc>
                <a:spcPct val="115000"/>
              </a:lnSpc>
              <a:spcBef>
                <a:spcPts val="0"/>
              </a:spcBef>
              <a:spcAft>
                <a:spcPts val="0"/>
              </a:spcAft>
              <a:buSzPts val="1400"/>
              <a:buChar char="●"/>
            </a:pPr>
            <a:r>
              <a:rPr b="1" lang="en" sz="1400"/>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306600" y="271050"/>
            <a:ext cx="1511100" cy="647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6200"/>
              <a:buNone/>
            </a:pPr>
            <a:r>
              <a:rPr lang="en" sz="3100"/>
              <a:t>Result :</a:t>
            </a:r>
            <a:endParaRPr sz="3100"/>
          </a:p>
        </p:txBody>
      </p:sp>
      <p:pic>
        <p:nvPicPr>
          <p:cNvPr id="102" name="Google Shape;102;p20"/>
          <p:cNvPicPr preferRelativeResize="0"/>
          <p:nvPr/>
        </p:nvPicPr>
        <p:blipFill rotWithShape="1">
          <a:blip r:embed="rId3">
            <a:alphaModFix/>
          </a:blip>
          <a:srcRect b="0" l="0" r="0" t="0"/>
          <a:stretch/>
        </p:blipFill>
        <p:spPr>
          <a:xfrm>
            <a:off x="264125" y="1150275"/>
            <a:ext cx="4125125" cy="3118200"/>
          </a:xfrm>
          <a:prstGeom prst="rect">
            <a:avLst/>
          </a:prstGeom>
          <a:noFill/>
          <a:ln>
            <a:noFill/>
          </a:ln>
        </p:spPr>
      </p:pic>
      <p:pic>
        <p:nvPicPr>
          <p:cNvPr id="103" name="Google Shape;103;p20"/>
          <p:cNvPicPr preferRelativeResize="0"/>
          <p:nvPr/>
        </p:nvPicPr>
        <p:blipFill rotWithShape="1">
          <a:blip r:embed="rId4">
            <a:alphaModFix/>
          </a:blip>
          <a:srcRect b="0" l="0" r="0" t="0"/>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Conclusion :</a:t>
            </a:r>
            <a:endParaRPr/>
          </a:p>
        </p:txBody>
      </p:sp>
      <p:sp>
        <p:nvSpPr>
          <p:cNvPr id="109" name="Google Shape;109;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