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DLURU Rupesh Kumar" initials="GRK" lastIdx="1" clrIdx="0">
    <p:extLst>
      <p:ext uri="{19B8F6BF-5375-455C-9EA6-DF929625EA0E}">
        <p15:presenceInfo xmlns:p15="http://schemas.microsoft.com/office/powerpoint/2012/main" userId="17f5ccfcda743c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B24BE-6CBE-4A01-AF9A-70AF3A49819C}" v="10" dt="2023-10-09T07:19:51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9T11:35:39.125" idx="1">
    <p:pos x="7030" y="1237"/>
    <p:text>i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45D81-5CB6-9E4A-8B9E-77D256EC91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5CF39-FB48-244F-9BBA-280ED771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1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Hiii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5CF39-FB48-244F-9BBA-280ED771FE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3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33AAAE-2B1C-EBAC-B167-27C2166BA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96" y="2562211"/>
            <a:ext cx="9397207" cy="402133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4"/>
                </a:solidFill>
              </a:rPr>
              <a:t>-Introduction to web development And </a:t>
            </a:r>
            <a:r>
              <a:rPr lang="en-IN" sz="5400" b="1" dirty="0" err="1">
                <a:solidFill>
                  <a:schemeClr val="accent4"/>
                </a:solidFill>
              </a:rPr>
              <a:t>Teachnologies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37E08-FE5D-968F-FECD-0F2D5898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1363" cy="3710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B61CC-87AE-C3FF-9FDA-2CDC50E3C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215" y="0"/>
            <a:ext cx="6222785" cy="37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0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709B3-69F7-9925-B041-AF19FD14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09448"/>
            <a:ext cx="12191999" cy="7276895"/>
          </a:xfrm>
        </p:spPr>
      </p:pic>
    </p:spTree>
    <p:extLst>
      <p:ext uri="{BB962C8B-B14F-4D97-AF65-F5344CB8AC3E}">
        <p14:creationId xmlns:p14="http://schemas.microsoft.com/office/powerpoint/2010/main" val="40258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0EFA-4026-ECEC-4B12-ABE920A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3"/>
                </a:solidFill>
              </a:rPr>
              <a:t>Introduction to web development </a:t>
            </a:r>
            <a:endParaRPr lang="en-US" sz="40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ADD6-9F6D-22FB-F56E-1A7E9A76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38333"/>
            <a:ext cx="11833621" cy="6412573"/>
          </a:xfrm>
        </p:spPr>
        <p:txBody>
          <a:bodyPr>
            <a:noAutofit/>
          </a:bodyPr>
          <a:lstStyle/>
          <a:p>
            <a:r>
              <a:rPr lang="en-IN" sz="4800" dirty="0" err="1"/>
              <a:t>Defination</a:t>
            </a:r>
            <a:r>
              <a:rPr lang="en-IN" sz="4800" dirty="0"/>
              <a:t> of  Web Development </a:t>
            </a:r>
          </a:p>
          <a:p>
            <a:r>
              <a:rPr lang="en-IN" sz="4800" dirty="0"/>
              <a:t>Importance of web development in the Digital Age</a:t>
            </a:r>
          </a:p>
          <a:p>
            <a:r>
              <a:rPr lang="en-IN" sz="4800" dirty="0"/>
              <a:t>Brief history of Web Development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366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942-9C72-49E2-109D-8E0097BB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4"/>
                </a:solidFill>
              </a:rPr>
              <a:t>Frontend vs backend</a:t>
            </a:r>
            <a:endParaRPr lang="en-US" sz="4400" b="1">
              <a:solidFill>
                <a:schemeClr val="accent4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53D7-E64A-9B6F-A236-F206747D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Frontend </a:t>
            </a:r>
            <a:r>
              <a:rPr lang="en-IN" sz="3600" dirty="0" err="1"/>
              <a:t>Delovopment</a:t>
            </a:r>
            <a:r>
              <a:rPr lang="en-IN" sz="3600" dirty="0"/>
              <a:t>: -What User  see and interact with </a:t>
            </a:r>
          </a:p>
          <a:p>
            <a:r>
              <a:rPr lang="en-IN" sz="3600" dirty="0"/>
              <a:t>Backend </a:t>
            </a:r>
            <a:r>
              <a:rPr lang="en-IN" sz="3600" dirty="0" err="1"/>
              <a:t>Delovopment</a:t>
            </a:r>
            <a:r>
              <a:rPr lang="en-IN" sz="3600" dirty="0"/>
              <a:t>: -Behind the </a:t>
            </a:r>
            <a:r>
              <a:rPr lang="en-IN" sz="3600" dirty="0" err="1"/>
              <a:t>sences</a:t>
            </a:r>
            <a:r>
              <a:rPr lang="en-IN" sz="3600" dirty="0"/>
              <a:t>  Functionality</a:t>
            </a:r>
          </a:p>
          <a:p>
            <a:r>
              <a:rPr lang="en-IN" sz="3600" dirty="0"/>
              <a:t>The Need for both in Web Development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4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FD86-83BD-2F1B-FF0D-0994B34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4"/>
                </a:solidFill>
              </a:rPr>
              <a:t>Key Frontend  technologies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B82E-35A7-5E54-CDF7-478F9039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80" y="1005254"/>
            <a:ext cx="11805439" cy="5243146"/>
          </a:xfrm>
        </p:spPr>
        <p:txBody>
          <a:bodyPr>
            <a:normAutofit/>
          </a:bodyPr>
          <a:lstStyle/>
          <a:p>
            <a:r>
              <a:rPr lang="en-IN" sz="4000" dirty="0"/>
              <a:t>HTML(Hyper text Makeup Languages):-Structure of Web Development </a:t>
            </a:r>
          </a:p>
          <a:p>
            <a:r>
              <a:rPr lang="en-IN" sz="4000" dirty="0"/>
              <a:t>CSS:-(Cascading Style sheet):-Design and Layout </a:t>
            </a:r>
          </a:p>
          <a:p>
            <a:r>
              <a:rPr lang="en-IN" sz="4000" dirty="0" err="1"/>
              <a:t>Javascript</a:t>
            </a:r>
            <a:r>
              <a:rPr lang="en-IN" sz="4000" dirty="0"/>
              <a:t>:-Dynamic Functionality and interactivity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97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6013-A4BA-24B3-B9C3-55AC7826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79" y="88008"/>
            <a:ext cx="11833621" cy="1456267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HTML(Hyper text </a:t>
            </a:r>
            <a:r>
              <a:rPr lang="en-IN" sz="4000" b="1" dirty="0" err="1">
                <a:solidFill>
                  <a:schemeClr val="accent2"/>
                </a:solidFill>
              </a:rPr>
              <a:t>Markup</a:t>
            </a:r>
            <a:r>
              <a:rPr lang="en-IN" sz="4000" b="1" dirty="0">
                <a:solidFill>
                  <a:schemeClr val="accent2"/>
                </a:solidFill>
              </a:rPr>
              <a:t> Language),CSs(Cascading Style </a:t>
            </a:r>
            <a:r>
              <a:rPr lang="en-IN" sz="4000" b="1" dirty="0" err="1">
                <a:solidFill>
                  <a:schemeClr val="accent2"/>
                </a:solidFill>
              </a:rPr>
              <a:t>sheet&amp;javascript</a:t>
            </a:r>
            <a:r>
              <a:rPr lang="en-IN" sz="4000" b="1" dirty="0">
                <a:solidFill>
                  <a:schemeClr val="accent2"/>
                </a:solidFill>
              </a:rPr>
              <a:t> 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1607-1B2C-4DBD-D07E-7F371E86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11" y="2035565"/>
            <a:ext cx="10131425" cy="44498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dirty="0"/>
              <a:t>HTML </a:t>
            </a:r>
            <a:r>
              <a:rPr lang="en-IN" sz="2800" err="1"/>
              <a:t>Element,s</a:t>
            </a:r>
            <a:r>
              <a:rPr lang="en-IN" sz="2800" dirty="0"/>
              <a:t> and tags</a:t>
            </a:r>
            <a:endParaRPr lang="en-IN" sz="2800">
              <a:ea typeface="Calibri"/>
              <a:cs typeface="Calibri"/>
            </a:endParaRPr>
          </a:p>
          <a:p>
            <a:r>
              <a:rPr lang="en-IN" sz="2800" dirty="0"/>
              <a:t>Example HTML  Structure </a:t>
            </a:r>
            <a:endParaRPr lang="en-IN" sz="2800">
              <a:ea typeface="Calibri"/>
              <a:cs typeface="Calibri"/>
            </a:endParaRPr>
          </a:p>
          <a:p>
            <a:r>
              <a:rPr lang="en-IN" sz="2800" dirty="0"/>
              <a:t>The Document Object Model </a:t>
            </a:r>
            <a:endParaRPr lang="en-IN" sz="2800">
              <a:ea typeface="Calibri"/>
              <a:cs typeface="Calibri"/>
            </a:endParaRPr>
          </a:p>
          <a:p>
            <a:r>
              <a:rPr lang="en-IN" sz="2800" dirty="0"/>
              <a:t>Styling HTML Element, s</a:t>
            </a:r>
            <a:endParaRPr lang="en-IN" sz="2800">
              <a:ea typeface="Calibri"/>
              <a:cs typeface="Calibri"/>
            </a:endParaRPr>
          </a:p>
          <a:p>
            <a:r>
              <a:rPr lang="en-IN" sz="2800" dirty="0"/>
              <a:t>CSS Selectors and Properties</a:t>
            </a:r>
            <a:endParaRPr lang="en-IN" sz="2800">
              <a:ea typeface="Calibri"/>
              <a:cs typeface="Calibri"/>
            </a:endParaRPr>
          </a:p>
          <a:p>
            <a:r>
              <a:rPr lang="en-IN" sz="2800" dirty="0"/>
              <a:t>Example </a:t>
            </a:r>
            <a:r>
              <a:rPr lang="en-IN" sz="2800" err="1"/>
              <a:t>Css</a:t>
            </a:r>
            <a:r>
              <a:rPr lang="en-IN" sz="2800" dirty="0"/>
              <a:t> code</a:t>
            </a:r>
            <a:endParaRPr lang="en-IN" sz="2800">
              <a:ea typeface="Calibri"/>
              <a:cs typeface="Calibri"/>
            </a:endParaRPr>
          </a:p>
          <a:p>
            <a:r>
              <a:rPr lang="en-IN" sz="2800" dirty="0"/>
              <a:t>What is </a:t>
            </a:r>
            <a:r>
              <a:rPr lang="en-IN" sz="2800" err="1"/>
              <a:t>Javascript</a:t>
            </a:r>
            <a:r>
              <a:rPr lang="en-IN" sz="2800" dirty="0"/>
              <a:t> </a:t>
            </a:r>
            <a:endParaRPr lang="en-IN" sz="2800">
              <a:ea typeface="Calibri"/>
              <a:cs typeface="Calibri"/>
            </a:endParaRPr>
          </a:p>
          <a:p>
            <a:r>
              <a:rPr lang="en-IN" sz="2800" err="1"/>
              <a:t>Javascript</a:t>
            </a:r>
            <a:r>
              <a:rPr lang="en-IN" sz="2800" dirty="0"/>
              <a:t> in </a:t>
            </a:r>
            <a:r>
              <a:rPr lang="en-IN" sz="2800" err="1"/>
              <a:t>Webdelvopment</a:t>
            </a:r>
            <a:endParaRPr lang="en-IN" sz="2800">
              <a:ea typeface="Calibri"/>
              <a:cs typeface="Calibri"/>
            </a:endParaRPr>
          </a:p>
          <a:p>
            <a:r>
              <a:rPr lang="en-IN" sz="2800" dirty="0"/>
              <a:t>Example of </a:t>
            </a:r>
            <a:r>
              <a:rPr lang="en-IN" sz="2800" err="1"/>
              <a:t>Javascript</a:t>
            </a:r>
            <a:r>
              <a:rPr lang="en-IN" sz="2800" dirty="0"/>
              <a:t> code</a:t>
            </a:r>
            <a:endParaRPr lang="en-IN" sz="28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07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670E-4320-3D17-6E5C-51CA05E5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34" y="139380"/>
            <a:ext cx="12822230" cy="11881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4"/>
                </a:solidFill>
              </a:rPr>
              <a:t>Key backend </a:t>
            </a:r>
            <a:r>
              <a:rPr lang="en-IN" b="1" dirty="0" err="1">
                <a:solidFill>
                  <a:schemeClr val="accent4"/>
                </a:solidFill>
              </a:rPr>
              <a:t>technologies,phyton</a:t>
            </a:r>
            <a:r>
              <a:rPr lang="en-IN" b="1" dirty="0">
                <a:solidFill>
                  <a:schemeClr val="accent4"/>
                </a:solidFill>
              </a:rPr>
              <a:t> ,</a:t>
            </a:r>
            <a:r>
              <a:rPr lang="en-IN" b="1" dirty="0" err="1">
                <a:solidFill>
                  <a:schemeClr val="accent4"/>
                </a:solidFill>
              </a:rPr>
              <a:t>Ruby,php</a:t>
            </a:r>
            <a:r>
              <a:rPr lang="en-IN" b="1" dirty="0">
                <a:solidFill>
                  <a:schemeClr val="accent4"/>
                </a:solidFill>
              </a:rPr>
              <a:t>(hyper text </a:t>
            </a:r>
            <a:r>
              <a:rPr lang="en-IN" b="1" dirty="0" err="1">
                <a:solidFill>
                  <a:schemeClr val="accent4"/>
                </a:solidFill>
              </a:rPr>
              <a:t>preprocesser</a:t>
            </a:r>
            <a:r>
              <a:rPr lang="en-IN" b="1" dirty="0">
                <a:solidFill>
                  <a:schemeClr val="accent4"/>
                </a:solidFill>
              </a:rPr>
              <a:t>)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A37E-16D2-F508-CCC7-C024748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27501"/>
            <a:ext cx="11936699" cy="5872500"/>
          </a:xfrm>
        </p:spPr>
        <p:txBody>
          <a:bodyPr>
            <a:normAutofit/>
          </a:bodyPr>
          <a:lstStyle/>
          <a:p>
            <a:r>
              <a:rPr lang="en-IN" dirty="0"/>
              <a:t>Over view of Backend </a:t>
            </a:r>
            <a:r>
              <a:rPr lang="en-IN" err="1"/>
              <a:t>Delovopment</a:t>
            </a:r>
            <a:r>
              <a:rPr lang="en-IN" dirty="0"/>
              <a:t> 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/>
              <a:t>Common Backend Languages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/>
              <a:t>*</a:t>
            </a:r>
            <a:r>
              <a:rPr lang="en-IN" err="1"/>
              <a:t>Phyton,Ruby,php</a:t>
            </a:r>
            <a:endParaRPr lang="en-IN">
              <a:ea typeface="Calibri"/>
              <a:cs typeface="Calibri"/>
            </a:endParaRPr>
          </a:p>
          <a:p>
            <a:r>
              <a:rPr lang="en-IN" dirty="0"/>
              <a:t>Role of </a:t>
            </a:r>
            <a:r>
              <a:rPr lang="en-IN" err="1"/>
              <a:t>Backened</a:t>
            </a:r>
            <a:r>
              <a:rPr lang="en-IN" dirty="0"/>
              <a:t> Frame work </a:t>
            </a:r>
            <a:endParaRPr lang="en-IN" dirty="0">
              <a:ea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Phyton: -Introduction to Python</a:t>
            </a:r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dirty="0"/>
              <a:t>                      *python popularity in web development </a:t>
            </a:r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dirty="0"/>
              <a:t>                       *Python code for Web Development </a:t>
            </a:r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dirty="0"/>
              <a:t>2.Ruby:-Introduction to Ruby</a:t>
            </a:r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dirty="0"/>
              <a:t>             *Ruby on </a:t>
            </a:r>
            <a:r>
              <a:rPr lang="en-IN" err="1"/>
              <a:t>Rails:apopular</a:t>
            </a:r>
            <a:r>
              <a:rPr lang="en-IN" dirty="0"/>
              <a:t> web frame</a:t>
            </a:r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dirty="0"/>
              <a:t>              Example Ruby code for Web Development </a:t>
            </a:r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dirty="0"/>
              <a:t>3.PHP:-Introduction to </a:t>
            </a:r>
            <a:r>
              <a:rPr lang="en-IN" err="1"/>
              <a:t>Php</a:t>
            </a:r>
            <a:endParaRPr lang="en-IN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dirty="0"/>
              <a:t>          *</a:t>
            </a:r>
            <a:r>
              <a:rPr lang="en-IN" err="1"/>
              <a:t>Php</a:t>
            </a:r>
            <a:r>
              <a:rPr lang="en-IN" dirty="0"/>
              <a:t> in </a:t>
            </a:r>
            <a:r>
              <a:rPr lang="en-IN" err="1"/>
              <a:t>Webdelvopment</a:t>
            </a:r>
            <a:endParaRPr lang="en-IN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dirty="0"/>
              <a:t>           *Example  </a:t>
            </a:r>
            <a:r>
              <a:rPr lang="en-IN" err="1"/>
              <a:t>php</a:t>
            </a:r>
            <a:r>
              <a:rPr lang="en-IN" dirty="0"/>
              <a:t> code for Web Development </a:t>
            </a:r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47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966B-EEC2-2398-E5D1-3464DAEA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1560"/>
            <a:ext cx="10131425" cy="1456267"/>
          </a:xfrm>
        </p:spPr>
        <p:txBody>
          <a:bodyPr/>
          <a:lstStyle/>
          <a:p>
            <a:r>
              <a:rPr lang="en-IN" b="1" dirty="0">
                <a:solidFill>
                  <a:schemeClr val="accent4"/>
                </a:solidFill>
              </a:rPr>
              <a:t>Web Development trends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C3E7-D9D7-7AA4-7DD9-A2745D4B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669197"/>
            <a:ext cx="10601326" cy="5519605"/>
          </a:xfrm>
        </p:spPr>
        <p:txBody>
          <a:bodyPr>
            <a:noAutofit/>
          </a:bodyPr>
          <a:lstStyle/>
          <a:p>
            <a:r>
              <a:rPr lang="en-IN" sz="3200" dirty="0"/>
              <a:t>CURRENT TRENDS IN WEB DEVELOPMENT </a:t>
            </a:r>
          </a:p>
          <a:p>
            <a:pPr marL="0" indent="0">
              <a:buNone/>
            </a:pPr>
            <a:r>
              <a:rPr lang="en-IN" sz="3200" dirty="0"/>
              <a:t>     1.Progressive  web Apps</a:t>
            </a:r>
          </a:p>
          <a:p>
            <a:pPr marL="0" indent="0">
              <a:buNone/>
            </a:pPr>
            <a:r>
              <a:rPr lang="en-IN" sz="3200" dirty="0"/>
              <a:t>     2.Single page Applications </a:t>
            </a:r>
          </a:p>
          <a:p>
            <a:pPr marL="0" indent="0">
              <a:buNone/>
            </a:pPr>
            <a:r>
              <a:rPr lang="en-IN" sz="3200" dirty="0"/>
              <a:t>     3.web Assembly </a:t>
            </a:r>
          </a:p>
          <a:p>
            <a:pPr marL="0" indent="0">
              <a:buNone/>
            </a:pPr>
            <a:r>
              <a:rPr lang="en-IN" sz="3200" dirty="0"/>
              <a:t>     4.Serverless Architecture </a:t>
            </a:r>
          </a:p>
          <a:p>
            <a:r>
              <a:rPr lang="en-IN" sz="3200" dirty="0"/>
              <a:t>Importance of Staying Updated</a:t>
            </a:r>
          </a:p>
        </p:txBody>
      </p:sp>
    </p:spTree>
    <p:extLst>
      <p:ext uri="{BB962C8B-B14F-4D97-AF65-F5344CB8AC3E}">
        <p14:creationId xmlns:p14="http://schemas.microsoft.com/office/powerpoint/2010/main" val="306886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001-7745-C93E-C334-1B092975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/>
                </a:solidFill>
              </a:rPr>
              <a:t>Full stack development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BB71-55EA-70AC-62AC-2B80EEEA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70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IN" sz="4000" dirty="0"/>
              <a:t>What is Full stack Development? </a:t>
            </a:r>
          </a:p>
          <a:p>
            <a:r>
              <a:rPr lang="en-IN" sz="4000" dirty="0"/>
              <a:t>Skills Required for Full Stack development </a:t>
            </a:r>
          </a:p>
          <a:p>
            <a:r>
              <a:rPr lang="en-IN" sz="4000" dirty="0"/>
              <a:t>Example of </a:t>
            </a:r>
            <a:r>
              <a:rPr lang="en-IN" sz="4000" dirty="0" err="1"/>
              <a:t>Fullstack</a:t>
            </a:r>
            <a:r>
              <a:rPr lang="en-IN" sz="4000" dirty="0"/>
              <a:t> </a:t>
            </a:r>
            <a:r>
              <a:rPr lang="en-IN" sz="4000" dirty="0" err="1"/>
              <a:t>Delvoper</a:t>
            </a:r>
            <a:r>
              <a:rPr lang="en-IN" sz="4000" dirty="0"/>
              <a:t> Role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239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7C96-1E73-2392-A7A2-09E7857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/>
                </a:solidFill>
              </a:rPr>
              <a:t>Web Development tools &amp; responsive web design 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DFEA-88CB-E678-6553-2483C915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2599267"/>
            <a:ext cx="10131425" cy="3649133"/>
          </a:xfrm>
        </p:spPr>
        <p:txBody>
          <a:bodyPr>
            <a:normAutofit/>
          </a:bodyPr>
          <a:lstStyle/>
          <a:p>
            <a:r>
              <a:rPr lang="en-IN" sz="2800" dirty="0"/>
              <a:t>Integrated </a:t>
            </a:r>
            <a:r>
              <a:rPr lang="en-IN" sz="2800" dirty="0" err="1"/>
              <a:t>Delovopment</a:t>
            </a:r>
            <a:r>
              <a:rPr lang="en-IN" sz="2800" dirty="0"/>
              <a:t> Environments</a:t>
            </a:r>
          </a:p>
          <a:p>
            <a:r>
              <a:rPr lang="en-IN" sz="2800" dirty="0"/>
              <a:t>Version Control System</a:t>
            </a:r>
          </a:p>
          <a:p>
            <a:r>
              <a:rPr lang="en-IN" sz="2800" dirty="0"/>
              <a:t>Web Browsing for Testing </a:t>
            </a:r>
          </a:p>
          <a:p>
            <a:r>
              <a:rPr lang="en-IN" sz="2800" dirty="0"/>
              <a:t>Importance of Responsive Design </a:t>
            </a:r>
          </a:p>
          <a:p>
            <a:r>
              <a:rPr lang="en-IN" sz="2800" dirty="0" err="1"/>
              <a:t>Css</a:t>
            </a:r>
            <a:r>
              <a:rPr lang="en-IN" sz="2800" dirty="0"/>
              <a:t>  Media </a:t>
            </a:r>
            <a:r>
              <a:rPr lang="en-IN" sz="2800" dirty="0" err="1"/>
              <a:t>Quaries</a:t>
            </a:r>
            <a:endParaRPr lang="en-IN" sz="2800" dirty="0"/>
          </a:p>
          <a:p>
            <a:r>
              <a:rPr lang="en-IN" sz="2800" dirty="0" err="1"/>
              <a:t>Tesing</a:t>
            </a:r>
            <a:r>
              <a:rPr lang="en-IN" sz="2800" dirty="0"/>
              <a:t> and Debugging For </a:t>
            </a:r>
            <a:r>
              <a:rPr lang="en-IN" sz="2800" dirty="0" err="1"/>
              <a:t>Responsive,s</a:t>
            </a:r>
            <a:endParaRPr lang="en-IN" sz="2800" dirty="0"/>
          </a:p>
          <a:p>
            <a:endParaRPr lang="en-IN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2972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-Introduction to web development And Teachnologies</vt:lpstr>
      <vt:lpstr>Introduction to web development </vt:lpstr>
      <vt:lpstr>Frontend vs backend</vt:lpstr>
      <vt:lpstr>Key Frontend  technologies</vt:lpstr>
      <vt:lpstr>HTML(Hyper text Markup Language),CSs(Cascading Style sheet&amp;javascript </vt:lpstr>
      <vt:lpstr>Key backend technologies,phyton ,Ruby,php(hyper text preprocesser)</vt:lpstr>
      <vt:lpstr>Web Development trends </vt:lpstr>
      <vt:lpstr>Full stack development</vt:lpstr>
      <vt:lpstr>Web Development tools &amp; responsive web design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-Introduction to web development And Teachnologies</dc:title>
  <dc:creator>GUNDLURU Rupesh Kumar</dc:creator>
  <cp:lastModifiedBy>GUNDLURU Rupesh Kumar</cp:lastModifiedBy>
  <cp:revision>15</cp:revision>
  <dcterms:created xsi:type="dcterms:W3CDTF">2023-10-09T06:03:27Z</dcterms:created>
  <dcterms:modified xsi:type="dcterms:W3CDTF">2023-10-09T07:20:17Z</dcterms:modified>
</cp:coreProperties>
</file>