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5.xml"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PAVITHRA D</a:t>
            </a:r>
            <a:endParaRPr lang="en-US" sz="2400" dirty="0"/>
          </a:p>
          <a:p>
            <a:r>
              <a:rPr lang="en-US" sz="2400" dirty="0"/>
              <a:t>REGISTER NO: 312210</a:t>
            </a:r>
            <a:r>
              <a:rPr lang="en-IN" sz="2400" dirty="0"/>
              <a:t>699</a:t>
            </a:r>
            <a:endParaRPr lang="en-US" sz="2400" dirty="0"/>
          </a:p>
          <a:p>
            <a:r>
              <a:rPr lang="en-US" sz="2400" dirty="0"/>
              <a:t>DEPARTMENT:</a:t>
            </a:r>
            <a:r>
              <a:rPr lang="en-IN" sz="2400" dirty="0"/>
              <a:t> </a:t>
            </a:r>
            <a:r>
              <a:rPr lang="en-US" sz="2400" dirty="0"/>
              <a:t>B.COM(</a:t>
            </a:r>
            <a:r>
              <a:rPr lang="en-IN" sz="2400" dirty="0"/>
              <a:t>GENERAL)</a:t>
            </a:r>
            <a:endParaRPr lang="en-US" sz="2400" dirty="0"/>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666</Words>
  <Application>Microsoft Office PowerPoint</Application>
  <PresentationFormat>Widescreen</PresentationFormat>
  <Paragraphs>74</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pavithradhayalan10@gmail.com</cp:lastModifiedBy>
  <cp:revision>33</cp:revision>
  <dcterms:created xsi:type="dcterms:W3CDTF">2024-03-29T15:07:22Z</dcterms:created>
  <dcterms:modified xsi:type="dcterms:W3CDTF">2024-08-30T13:48:39Z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