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88" r:id="rId4"/>
    <p:sldId id="310" r:id="rId6"/>
    <p:sldId id="312" r:id="rId7"/>
    <p:sldId id="311" r:id="rId8"/>
    <p:sldId id="313" r:id="rId9"/>
    <p:sldId id="308" r:id="rId10"/>
    <p:sldId id="266" r:id="rId11"/>
  </p:sldIdLst>
  <p:sldSz cx="18288000" cy="10287000"/>
  <p:notesSz cx="6858000" cy="9144000"/>
  <p:embeddedFontLst>
    <p:embeddedFont>
      <p:font typeface="Raleway Medium"/>
      <p:regular r:id="rId15"/>
      <p:italic r:id="rId16"/>
    </p:embeddedFont>
    <p:embeddedFont>
      <p:font typeface="Clear Sans Regular Bold" panose="020B0603030202020304"/>
      <p:regular r:id="rId17"/>
    </p:embeddedFont>
    <p:embeddedFont>
      <p:font typeface="Segoe Script" panose="030B0504020000000003" charset="0"/>
      <p:regular r:id="rId18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Impact" panose="020B080603090205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 showGuides="1">
      <p:cViewPr varScale="1">
        <p:scale>
          <a:sx n="48" d="100"/>
          <a:sy n="48" d="100"/>
        </p:scale>
        <p:origin x="576" y="48"/>
      </p:cViewPr>
      <p:guideLst>
        <p:guide orient="horz" pos="2136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81200" y="1714500"/>
            <a:ext cx="12475210" cy="443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/>
            <a:r>
              <a:rPr lang="en-IN" alt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r>
              <a:rPr 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Understanding</a:t>
            </a:r>
            <a:r>
              <a:rPr lang="en-IN" alt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endParaRPr lang="en-IN" altLang="en-US" sz="9600" u="sng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  <a:p>
            <a:pPr marL="0" lvl="1" indent="0" algn="ctr"/>
            <a:r>
              <a:rPr lang="en-IN" alt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Market  suitation</a:t>
            </a:r>
            <a:r>
              <a:rPr lang="en-US" sz="9600" b="1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endParaRPr lang="en-US" sz="9600" b="1" u="sng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  <a:p>
            <a:pPr marL="0" lvl="1" indent="0" algn="ctr"/>
            <a:r>
              <a:rPr lang="en-IN" alt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r>
              <a:rPr 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of </a:t>
            </a:r>
            <a:r>
              <a:rPr lang="en-IN" altLang="en-US" sz="9600" u="sng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Petcares</a:t>
            </a:r>
            <a:endParaRPr lang="en-IN" altLang="en-US" sz="9600" u="sng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26775" y="8496300"/>
            <a:ext cx="5921375" cy="403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just">
              <a:lnSpc>
                <a:spcPts val="3150"/>
              </a:lnSpc>
            </a:pPr>
            <a:r>
              <a:rPr 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Presented </a:t>
            </a:r>
            <a:r>
              <a:rPr lang="en-IN" alt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r>
              <a:rPr 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by </a:t>
            </a:r>
            <a:r>
              <a:rPr lang="en-IN" alt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Pavithra</a:t>
            </a:r>
            <a:endParaRPr lang="en-IN" altLang="en-US" sz="3600" spc="-161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7400" y="2673350"/>
            <a:ext cx="3956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Data Collection</a:t>
            </a:r>
            <a:endParaRPr lang="en-IN" altLang="en-US" sz="4800"/>
          </a:p>
        </p:txBody>
      </p:sp>
      <p:sp>
        <p:nvSpPr>
          <p:cNvPr id="40" name="Text Box 39"/>
          <p:cNvSpPr txBox="1"/>
          <p:nvPr/>
        </p:nvSpPr>
        <p:spPr>
          <a:xfrm>
            <a:off x="7772400" y="4397375"/>
            <a:ext cx="3956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Data Cleaning</a:t>
            </a:r>
            <a:endParaRPr lang="en-IN" altLang="en-US" sz="4800"/>
          </a:p>
        </p:txBody>
      </p:sp>
      <p:sp>
        <p:nvSpPr>
          <p:cNvPr id="41" name="Text Box 40"/>
          <p:cNvSpPr txBox="1"/>
          <p:nvPr/>
        </p:nvSpPr>
        <p:spPr>
          <a:xfrm>
            <a:off x="9531350" y="5958205"/>
            <a:ext cx="3956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Data analysis</a:t>
            </a:r>
            <a:endParaRPr lang="en-IN" altLang="en-US" sz="4800"/>
          </a:p>
        </p:txBody>
      </p:sp>
      <p:sp>
        <p:nvSpPr>
          <p:cNvPr id="42" name="Text Box 41"/>
          <p:cNvSpPr txBox="1"/>
          <p:nvPr/>
        </p:nvSpPr>
        <p:spPr>
          <a:xfrm>
            <a:off x="11506200" y="7785735"/>
            <a:ext cx="3956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Conclusion</a:t>
            </a:r>
            <a:endParaRPr lang="en-IN" altLang="en-US" sz="4800"/>
          </a:p>
        </p:txBody>
      </p:sp>
      <p:sp>
        <p:nvSpPr>
          <p:cNvPr id="43" name="Text Box 42"/>
          <p:cNvSpPr txBox="1"/>
          <p:nvPr/>
        </p:nvSpPr>
        <p:spPr>
          <a:xfrm>
            <a:off x="4114800" y="1292860"/>
            <a:ext cx="5629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Data Understanding</a:t>
            </a:r>
            <a:endParaRPr lang="en-IN" altLang="en-US" sz="4800"/>
          </a:p>
        </p:txBody>
      </p:sp>
      <p:sp>
        <p:nvSpPr>
          <p:cNvPr id="45" name="Text Box 44"/>
          <p:cNvSpPr txBox="1"/>
          <p:nvPr/>
        </p:nvSpPr>
        <p:spPr>
          <a:xfrm>
            <a:off x="11658600" y="876300"/>
            <a:ext cx="5181600" cy="23069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endParaRPr lang="en-IN" altLang="en-US" sz="4800" u="sng">
              <a:solidFill>
                <a:srgbClr val="FF0000"/>
              </a:solidFill>
            </a:endParaRPr>
          </a:p>
          <a:p>
            <a:pPr algn="ctr"/>
            <a:r>
              <a:rPr lang="en-IN" altLang="en-US" sz="4800" u="sng">
                <a:solidFill>
                  <a:srgbClr val="FF0000"/>
                </a:solidFill>
              </a:rPr>
              <a:t>PROCESS</a:t>
            </a:r>
            <a:endParaRPr lang="en-IN" altLang="en-US" sz="4800" u="sng">
              <a:solidFill>
                <a:srgbClr val="FF0000"/>
              </a:solidFill>
            </a:endParaRPr>
          </a:p>
          <a:p>
            <a:pPr algn="ctr"/>
            <a:endParaRPr lang="en-IN" altLang="en-US" sz="4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47165" y="457200"/>
            <a:ext cx="15711170" cy="887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6000" b="1" i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AMAZON</a:t>
            </a:r>
            <a:endParaRPr lang="en-IN" altLang="en-US" sz="6000" b="1" i="1" u="sn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charset="0"/>
              <a:cs typeface="Impact" panose="020B080603090205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" panose="020B0604020202020204" pitchFamily="34" charset="0"/>
                <a:cs typeface="Arial" panose="020B0604020202020204" pitchFamily="34" charset="0"/>
              </a:rPr>
              <a:t>Amazon is an e-commerce platform that sells many product lines, baby products, consumer electronics, beauty products,  Pet products, etc.,</a:t>
            </a: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" panose="020B0604020202020204" pitchFamily="34" charset="0"/>
                <a:cs typeface="Arial" panose="020B0604020202020204" pitchFamily="34" charset="0"/>
              </a:rPr>
              <a:t>Amazon is selling the pet products categories like Dog, cat, fishes, birds. </a:t>
            </a: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" panose="020B0604020202020204" pitchFamily="34" charset="0"/>
                <a:cs typeface="Arial" panose="020B0604020202020204" pitchFamily="34" charset="0"/>
              </a:rPr>
              <a:t>The customer shown more interest in purchasing the pet products for Cat, Dog and Fishes.</a:t>
            </a: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" panose="020B0604020202020204" pitchFamily="34" charset="0"/>
                <a:cs typeface="Arial" panose="020B0604020202020204" pitchFamily="34" charset="0"/>
              </a:rPr>
              <a:t>The stocks of pet products are getting demanded.</a:t>
            </a:r>
            <a:endParaRPr lang="en-I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brand and pr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71500"/>
            <a:ext cx="11420475" cy="8477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039600" y="1409700"/>
            <a:ext cx="5943600" cy="7524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4000" u="sng">
                <a:solidFill>
                  <a:srgbClr val="FF0000"/>
                </a:solidFill>
              </a:rPr>
              <a:t>PRICE OF BRANDS</a:t>
            </a:r>
            <a:endParaRPr lang="en-IN" altLang="en-US" sz="4000" u="sng">
              <a:solidFill>
                <a:srgbClr val="FF0000"/>
              </a:solidFill>
            </a:endParaRPr>
          </a:p>
          <a:p>
            <a:pPr algn="just"/>
            <a:endParaRPr lang="en-IN" altLang="en-US" sz="400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/>
              <a:t>The brands such as DR Fish, Purina, Maxi,  and Prodiet are high branded manufacturers.</a:t>
            </a:r>
            <a:endParaRPr lang="en-IN" altLang="en-US" sz="400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altLang="en-US" sz="400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/>
              <a:t>The Price of products is maximum when compare to others</a:t>
            </a:r>
            <a:endParaRPr lang="en-I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roduct and reviews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14300"/>
            <a:ext cx="15876000" cy="7200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5800" y="7581900"/>
            <a:ext cx="16113125" cy="2066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000" b="1" i="1" u="sng">
                <a:solidFill>
                  <a:srgbClr val="FF0000"/>
                </a:solidFill>
              </a:rPr>
              <a:t>REVIEWS</a:t>
            </a:r>
            <a:endParaRPr lang="en-IN" altLang="en-US" sz="4000" b="1" i="1" u="sng">
              <a:solidFill>
                <a:srgbClr val="FF0000"/>
              </a:solidFill>
            </a:endParaRPr>
          </a:p>
          <a:p>
            <a:r>
              <a:rPr lang="en-IN" altLang="en-US" sz="3600"/>
              <a:t>The customer shown more interest on Purina products. The review by customers is high which shows that customer likely to purchase Purina brand products</a:t>
            </a:r>
            <a:endParaRPr lang="en-I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2954000" y="3543300"/>
            <a:ext cx="4669790" cy="5176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3200">
                <a:sym typeface="+mn-ea"/>
              </a:rPr>
              <a:t>The high brands manufactures such as DR Fish, Purina, Maxi,  and Prodiet. </a:t>
            </a:r>
            <a:endParaRPr lang="en-IN" altLang="en-US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altLang="en-US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3200">
                <a:sym typeface="+mn-ea"/>
              </a:rPr>
              <a:t>The customer notice that the </a:t>
            </a:r>
            <a:r>
              <a:rPr lang="en-IN" altLang="en-US" sz="3200" u="sng">
                <a:sym typeface="+mn-ea"/>
              </a:rPr>
              <a:t>quantity of products is low</a:t>
            </a:r>
            <a:r>
              <a:rPr lang="en-IN" altLang="en-US" sz="3200">
                <a:sym typeface="+mn-ea"/>
              </a:rPr>
              <a:t> when the </a:t>
            </a:r>
            <a:r>
              <a:rPr lang="en-IN" altLang="en-US" sz="3200" u="sng">
                <a:sym typeface="+mn-ea"/>
              </a:rPr>
              <a:t>price is maximum </a:t>
            </a:r>
            <a:endParaRPr lang="en-IN" altLang="en-US" sz="3200" u="sng">
              <a:sym typeface="+mn-ea"/>
            </a:endParaRPr>
          </a:p>
        </p:txBody>
      </p:sp>
      <p:pic>
        <p:nvPicPr>
          <p:cNvPr id="2" name="Picture 1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90500"/>
            <a:ext cx="12416790" cy="90703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747625" y="1638300"/>
            <a:ext cx="51041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and quantity reviews</a:t>
            </a:r>
            <a:endParaRPr lang="en-IN" altLang="en-US" sz="4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954000" y="571500"/>
            <a:ext cx="508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u="sng">
                <a:solidFill>
                  <a:schemeClr val="accent1"/>
                </a:solidFill>
              </a:rPr>
              <a:t>Negative product review</a:t>
            </a:r>
            <a:endParaRPr lang="en-IN" altLang="en-US" sz="3600" b="1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38600" y="800100"/>
            <a:ext cx="76898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6600" u="sng">
                <a:solidFill>
                  <a:srgbClr val="FF0000"/>
                </a:solidFill>
              </a:rPr>
              <a:t>Conclusion</a:t>
            </a:r>
            <a:endParaRPr lang="en-IN" altLang="en-US" sz="6600" u="sng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78025" y="2193925"/>
            <a:ext cx="15173325" cy="7030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4400"/>
              <a:t>The customers shown more interest in purchasing the dog catergory  under purina brand manufactures.</a:t>
            </a:r>
            <a:endParaRPr lang="en-IN" altLang="en-US" sz="44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4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4400"/>
              <a:t>There are posititve review and interest of the customers in Purina brand products which show the trust towards the company.</a:t>
            </a:r>
            <a:endParaRPr lang="en-IN" altLang="en-US" sz="4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 sz="4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accent1"/>
                </a:solidFill>
              </a:rPr>
              <a:t>Negative feedback</a:t>
            </a:r>
            <a:r>
              <a:rPr lang="en-IN" altLang="en-US" sz="4400"/>
              <a:t> - The customer was dissatified with the high price of products and low quantity of product.</a:t>
            </a:r>
            <a:endParaRPr lang="en-IN" altLang="en-US" sz="4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837565" y="-342265"/>
            <a:ext cx="19111595" cy="10339070"/>
          </a:xfrm>
          <a:custGeom>
            <a:avLst/>
            <a:gdLst/>
            <a:ahLst/>
            <a:cxnLst/>
            <a:rect l="l" t="t" r="r" b="b"/>
            <a:pathLst>
              <a:path w="11853512" h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81200" y="3238500"/>
            <a:ext cx="11805285" cy="17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13330"/>
              </a:lnSpc>
            </a:pPr>
            <a:r>
              <a:rPr lang="en-US" sz="14810" spc="-681" dirty="0">
                <a:solidFill>
                  <a:srgbClr val="00694C"/>
                </a:solidFill>
                <a:latin typeface="Segoe Script" panose="030B0504020000000003" charset="0"/>
                <a:cs typeface="Segoe Script" panose="030B0504020000000003" charset="0"/>
              </a:rPr>
              <a:t>Thank you </a:t>
            </a:r>
            <a:endParaRPr lang="en-US" sz="14810" spc="-681" dirty="0">
              <a:solidFill>
                <a:srgbClr val="00694C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Presentation</Application>
  <PresentationFormat>Custom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Raleway Medium</vt:lpstr>
      <vt:lpstr>Clear Sans Regular Bold</vt:lpstr>
      <vt:lpstr>Segoe Script</vt:lpstr>
      <vt:lpstr>Microsoft YaHei</vt:lpstr>
      <vt:lpstr>Arial Unicode MS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Analysis of Results Presentation</dc:title>
  <dc:creator>Nipun</dc:creator>
  <cp:lastModifiedBy>pavit</cp:lastModifiedBy>
  <cp:revision>24</cp:revision>
  <dcterms:created xsi:type="dcterms:W3CDTF">2006-08-16T00:00:00Z</dcterms:created>
  <dcterms:modified xsi:type="dcterms:W3CDTF">2024-02-03T04:20:20Z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6C73F646C8CC408D9DE6626EF75211F0</vt:lpwstr>
  </property>
  <property fmtid="{D5CDD505-2E9C-101B-9397-08002B2CF9AE}" pid="3" name="KSOProductBuildVer">
    <vt:lpwstr>1033-12.2.0.13431</vt:lpwstr>
  </property>
</Properties>
</file>