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a:bodyPr>
          <a:lstStyle/>
          <a:p>
            <a:r>
              <a:rPr lang="en-IN" sz="3200" dirty="0">
                <a:solidFill>
                  <a:schemeClr val="tx1"/>
                </a:solidFill>
              </a:rPr>
              <a:t>EMPLOYEES PREFORMANCE ANALYSIS USING  </a:t>
            </a:r>
            <a:br>
              <a:rPr lang="en-IN" sz="3200" dirty="0">
                <a:solidFill>
                  <a:schemeClr val="tx1"/>
                </a:solidFill>
              </a:rPr>
            </a:br>
            <a:r>
              <a:rPr lang="en-IN" sz="3200" dirty="0">
                <a:solidFill>
                  <a:schemeClr val="tx1"/>
                </a:solidFill>
              </a:rPr>
              <a:t>                                      EXCEL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PAVITHRA. H</a:t>
            </a:r>
          </a:p>
          <a:p>
            <a:r>
              <a:rPr lang="en-IN" sz="2400" b="1" dirty="0"/>
              <a:t>Register No.   </a:t>
            </a:r>
            <a:r>
              <a:rPr lang="en-IN" sz="2400" b="1"/>
              <a:t>:asunm110312201371</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a:solidFill>
                  <a:schemeClr val="tx1"/>
                </a:solidFill>
              </a:rPr>
              <a:t>                    </a:t>
            </a:r>
            <a:r>
              <a:rPr lang="en-US" i="1">
                <a:solidFill>
                  <a:schemeClr val="tx1"/>
                </a:solidFill>
              </a:rPr>
              <a:t>MODELLING</a:t>
            </a:r>
            <a:r>
              <a:rPr lang="en-US"/>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193240" y="2169459"/>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pic>
        <p:nvPicPr>
          <p:cNvPr id="5" name="Picture 4">
            <a:extLst>
              <a:ext uri="{FF2B5EF4-FFF2-40B4-BE49-F238E27FC236}">
                <a16:creationId xmlns:a16="http://schemas.microsoft.com/office/drawing/2014/main" id="{DFBA06FB-B710-3D0A-BA90-44E6F4B21E86}"/>
              </a:ext>
            </a:extLst>
          </p:cNvPr>
          <p:cNvPicPr>
            <a:picLocks noChangeAspect="1"/>
          </p:cNvPicPr>
          <p:nvPr/>
        </p:nvPicPr>
        <p:blipFill>
          <a:blip r:embed="rId2"/>
          <a:stretch>
            <a:fillRect/>
          </a:stretch>
        </p:blipFill>
        <p:spPr>
          <a:xfrm>
            <a:off x="5647764" y="1930400"/>
            <a:ext cx="4034118" cy="3273032"/>
          </a:xfrm>
          <a:prstGeom prst="rect">
            <a:avLst/>
          </a:prstGeom>
        </p:spPr>
      </p:pic>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sp>
        <p:nvSpPr>
          <p:cNvPr id="3" name="Content Placeholder 2">
            <a:extLst>
              <a:ext uri="{FF2B5EF4-FFF2-40B4-BE49-F238E27FC236}">
                <a16:creationId xmlns:a16="http://schemas.microsoft.com/office/drawing/2014/main" id="{5816FCEA-FCBB-C354-70EB-0C1019D07157}"/>
              </a:ext>
            </a:extLst>
          </p:cNvPr>
          <p:cNvSpPr>
            <a:spLocks noGrp="1"/>
          </p:cNvSpPr>
          <p:nvPr>
            <p:ph idx="1"/>
          </p:nvPr>
        </p:nvSpPr>
        <p:spPr>
          <a:xfrm>
            <a:off x="1416936" y="2138082"/>
            <a:ext cx="7857066" cy="3312459"/>
          </a:xfrm>
        </p:spPr>
        <p:txBody>
          <a:bodyPr>
            <a:noAutofit/>
          </a:bodyPr>
          <a:lstStyle/>
          <a:p>
            <a:r>
              <a:rPr lang="en-US" sz="2000" b="1"/>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PREFORMANCE ANALYSIS USING </a:t>
            </a:r>
          </a:p>
          <a:p>
            <a:pPr marL="0" indent="0">
              <a:buNone/>
            </a:pPr>
            <a:r>
              <a:rPr lang="en-IN" sz="3200" b="1" dirty="0">
                <a:solidFill>
                  <a:schemeClr val="tx1"/>
                </a:solidFill>
              </a:rPr>
              <a:t>                           EXCEL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a:t>Modelling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This dataset serves as the foundation for conducting in-depth analysis to gain insights into employee performance trends and areas for development.</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FBCA-B5DD-DBB0-B771-CF6D33F67CB0}"/>
              </a:ext>
            </a:extLst>
          </p:cNvPr>
          <p:cNvSpPr>
            <a:spLocks noGrp="1"/>
          </p:cNvSpPr>
          <p:nvPr>
            <p:ph type="title"/>
          </p:nvPr>
        </p:nvSpPr>
        <p:spPr/>
        <p:txBody>
          <a:bodyPr/>
          <a:lstStyle/>
          <a:p>
            <a:r>
              <a:rPr lang="en-IN">
                <a:solidFill>
                  <a:schemeClr val="tx1"/>
                </a:solidFill>
              </a:rPr>
              <a:t>DATA SET DESCRIPTION </a:t>
            </a:r>
            <a:endParaRPr lang="en-US">
              <a:solidFill>
                <a:schemeClr val="tx1"/>
              </a:solidFill>
            </a:endParaRPr>
          </a:p>
        </p:txBody>
      </p:sp>
      <p:sp>
        <p:nvSpPr>
          <p:cNvPr id="3" name="Content Placeholder 2">
            <a:extLst>
              <a:ext uri="{FF2B5EF4-FFF2-40B4-BE49-F238E27FC236}">
                <a16:creationId xmlns:a16="http://schemas.microsoft.com/office/drawing/2014/main" id="{A5B694B9-7978-65F5-1B5F-8B2D7D71CD48}"/>
              </a:ext>
            </a:extLst>
          </p:cNvPr>
          <p:cNvSpPr>
            <a:spLocks noGrp="1"/>
          </p:cNvSpPr>
          <p:nvPr>
            <p:ph idx="1"/>
          </p:nvPr>
        </p:nvSpPr>
        <p:spPr/>
        <p:txBody>
          <a:bodyPr/>
          <a:lstStyle/>
          <a:p>
            <a:r>
              <a:rPr lang="en-IN"/>
              <a:t>This dataset serves as the foundation for conducting in – depth analysis to gain insights into employees performance trends and areas for de </a:t>
            </a:r>
            <a:endParaRPr lang="en-US"/>
          </a:p>
        </p:txBody>
      </p:sp>
    </p:spTree>
    <p:extLst>
      <p:ext uri="{BB962C8B-B14F-4D97-AF65-F5344CB8AC3E}">
        <p14:creationId xmlns:p14="http://schemas.microsoft.com/office/powerpoint/2010/main" val="3726222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PREFORMANCE ANALYSIS USING                                         EXCEL </vt:lpstr>
      <vt:lpstr>PROJECT  TITTLE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pavithraharibabu366@gmail.com</cp:lastModifiedBy>
  <cp:revision>8</cp:revision>
  <dcterms:created xsi:type="dcterms:W3CDTF">2024-08-22T14:46:01Z</dcterms:created>
  <dcterms:modified xsi:type="dcterms:W3CDTF">2024-08-30T06:48:34Z</dcterms:modified>
</cp:coreProperties>
</file>