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parvithra%20k%20nan%20mudhala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[parvithra k nan mudhalavan.xlsx]Sheet4!PivotTable1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423894736842105"/>
          <c:y val="0.285648146161327"/>
          <c:w val="0.209328947368421"/>
          <c:h val="0.6355092612460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'[parvithra k nan mudhalavan.xlsx]Sheet4'!$B$3:$B$4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'[parvithra k nan mudhalavan.xlsx]Sheet4'!$A$5:$A$11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'[parvithra k nan mudhalavan.xlsx]Sheet4'!$B$5:$B$11</c:f>
              <c:numCache>
                <c:formatCode>General</c:formatCode>
                <c:ptCount val="6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'[parvithra k nan mudhalavan.xlsx]Sheet4'!$C$3:$C$4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'[parvithra k nan mudhalavan.xlsx]Sheet4'!$A$5:$A$11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'[parvithra k nan mudhalavan.xlsx]Sheet4'!$C$5:$C$11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'[parvithra k nan mudhalavan.xlsx]Sheet4'!$D$3:$D$4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'[parvithra k nan mudhalavan.xlsx]Sheet4'!$A$5:$A$11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'[parvithra k nan mudhalavan.xlsx]Sheet4'!$D$5:$D$11</c:f>
              <c:numCache>
                <c:formatCode>General</c:formatCode>
                <c:ptCount val="6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'[parvithra k nan mudhalavan.xlsx]Sheet4'!$E$3:$E$4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'[parvithra k nan mudhalavan.xlsx]Sheet4'!$A$5:$A$11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'[parvithra k nan mudhalavan.xlsx]Sheet4'!$E$5:$E$11</c:f>
              <c:numCache>
                <c:formatCode>General</c:formatCode>
                <c:ptCount val="6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635285472"/>
        <c:axId val="339775163"/>
      </c:barChart>
      <c:catAx>
        <c:axId val="63528547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9775163"/>
        <c:crosses val="autoZero"/>
        <c:auto val="1"/>
        <c:lblAlgn val="ctr"/>
        <c:lblOffset val="100"/>
        <c:noMultiLvlLbl val="0"/>
      </c:catAx>
      <c:valAx>
        <c:axId val="3397751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528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K.PAVITHRA</a:t>
            </a:r>
            <a:endParaRPr lang="en-US" sz="2400" dirty="0"/>
          </a:p>
          <a:p>
            <a:r>
              <a:rPr lang="en-US" sz="2400" dirty="0"/>
              <a:t>REGISTER NO: 312212729 [unm14512022j36]</a:t>
            </a:r>
            <a:endParaRPr lang="en-US" sz="2400" dirty="0"/>
          </a:p>
          <a:p>
            <a:r>
              <a:rPr lang="en-US" sz="2400" dirty="0"/>
              <a:t>DEPARTMENT: B.COM[A&amp;F] </a:t>
            </a:r>
            <a:endParaRPr lang="en-US" sz="2400" dirty="0"/>
          </a:p>
          <a:p>
            <a:r>
              <a:rPr lang="en-US" sz="2400" dirty="0"/>
              <a:t>COLLEGE: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961515" y="1169670"/>
            <a:ext cx="8006715" cy="54438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454" y="1752345"/>
            <a:ext cx="5800851" cy="51816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030200" y="35814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46200" y="665480"/>
            <a:ext cx="7797800" cy="6132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2201545" y="1432560"/>
          <a:ext cx="7850505" cy="459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53615" y="1565275"/>
            <a:ext cx="6890385" cy="3571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137410" y="1695450"/>
            <a:ext cx="6295390" cy="3599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198370" y="1930400"/>
            <a:ext cx="6945630" cy="2513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90563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2743200" y="1895475"/>
            <a:ext cx="6096000" cy="3038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3099</Words>
  <Application>WPS Presentation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14</cp:revision>
  <dcterms:created xsi:type="dcterms:W3CDTF">2024-03-29T15:07:00Z</dcterms:created>
  <dcterms:modified xsi:type="dcterms:W3CDTF">2024-08-30T08:09:44Z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AF694853C81249F597365CF9B00455E0_13</vt:lpwstr>
  </property>
  <property fmtid="{D5CDD505-2E9C-101B-9397-08002B2CF9AE}" pid="5" name="KSOProductBuildVer">
    <vt:lpwstr>1033-12.2.0.17562</vt:lpwstr>
  </property>
</Properties>
</file>