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Failure Prediction using 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Predictive Maintenance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Findings: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t>Random Forest Classifier achieved strong predictive performance.</a:t>
            </a:r>
          </a:p>
          <a:p>
            <a:r>
              <a:t> The model can assist in predictive maintenance strategies.</a:t>
            </a:r>
          </a:p>
          <a:p>
            <a:pPr marL="0" indent="0">
              <a:buNone/>
            </a:pPr>
            <a:r>
              <a:t>Future Enhancements:</a:t>
            </a:r>
          </a:p>
          <a:p>
            <a:r>
              <a:t> Hyperparameter tuning for optimization.</a:t>
            </a:r>
          </a:p>
          <a:p>
            <a:r>
              <a:t> Testing advanced models like Gradient Boosting.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Visualization</a:t>
            </a:r>
          </a:p>
        </p:txBody>
      </p:sp>
      <p:pic>
        <p:nvPicPr>
          <p:cNvPr id="3" name="Picture 2" descr="machine_failure_graph_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33943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Visualization</a:t>
            </a:r>
          </a:p>
        </p:txBody>
      </p:sp>
      <p:pic>
        <p:nvPicPr>
          <p:cNvPr id="3" name="Picture 2" descr="machine_failure_graph_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22610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Visualization</a:t>
            </a:r>
          </a:p>
        </p:txBody>
      </p:sp>
      <p:pic>
        <p:nvPicPr>
          <p:cNvPr id="3" name="Picture 2" descr="machine_failure_graph_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22610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Visualization</a:t>
            </a:r>
          </a:p>
        </p:txBody>
      </p:sp>
      <p:pic>
        <p:nvPicPr>
          <p:cNvPr id="3" name="Picture 2" descr="machine_failure_graph_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22610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Visualization</a:t>
            </a:r>
          </a:p>
        </p:txBody>
      </p:sp>
      <p:pic>
        <p:nvPicPr>
          <p:cNvPr id="3" name="Picture 2" descr="machine_failure_graph_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22610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pic>
        <p:nvPicPr>
          <p:cNvPr id="3" name="Picture 2" descr="machine_failure_graph_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22610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Visualization</a:t>
            </a:r>
          </a:p>
        </p:txBody>
      </p:sp>
      <p:pic>
        <p:nvPicPr>
          <p:cNvPr id="3" name="Picture 2" descr="machine_failure_graph_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3381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Visualization</a:t>
            </a:r>
          </a:p>
        </p:txBody>
      </p:sp>
      <p:pic>
        <p:nvPicPr>
          <p:cNvPr id="3" name="Picture 2" descr="machine_failure_graph_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22610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pic>
        <p:nvPicPr>
          <p:cNvPr id="3" name="Picture 2" descr="machine_failure_graph_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3381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failures can lead to significant downtime and financial losses.</a:t>
            </a:r>
          </a:p>
          <a:p>
            <a:r>
              <a:t>This project aims to develop a machine learning model that predicts failures, enabling proactive maintenance and minimizing disruptions.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Visualization</a:t>
            </a:r>
          </a:p>
        </p:txBody>
      </p:sp>
      <p:pic>
        <p:nvPicPr>
          <p:cNvPr id="3" name="Picture 2" descr="machine_failure_graph_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22610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Heat map:</a:t>
            </a:r>
            <a:endParaRPr lang="en-US"/>
          </a:p>
        </p:txBody>
      </p:sp>
      <p:pic>
        <p:nvPicPr>
          <p:cNvPr id="3" name="Picture 2" descr="machine_failure_graph_1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34404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Confusion Matrix:</a:t>
            </a:r>
            <a:endParaRPr lang="en-US"/>
          </a:p>
        </p:txBody>
      </p:sp>
      <p:pic>
        <p:nvPicPr>
          <p:cNvPr id="3" name="Picture 2" descr="machine_failure_graph_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43037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ROC Curve:</a:t>
            </a:r>
            <a:endParaRPr lang="en-US"/>
          </a:p>
        </p:txBody>
      </p:sp>
      <p:pic>
        <p:nvPicPr>
          <p:cNvPr id="3" name="Picture 2" descr="machine_failure_graph_1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40226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Importance:</a:t>
            </a:r>
            <a:endParaRPr lang="en-US"/>
          </a:p>
        </p:txBody>
      </p:sp>
      <p:pic>
        <p:nvPicPr>
          <p:cNvPr id="3" name="Picture 2" descr="machine_failure_graph_1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5486400" cy="42926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Source: Machine sensor data</a:t>
            </a:r>
          </a:p>
          <a:p>
            <a:r>
              <a:t>Number of Observations: 944</a:t>
            </a:r>
          </a:p>
          <a:p>
            <a:r>
              <a:t>Number of Features: 10 (All numerical)</a:t>
            </a:r>
          </a:p>
          <a:p>
            <a:r>
              <a:t>Target Variable: 'fail' (0 - No failure, 1 - Failure)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 Removed missing values</a:t>
            </a:r>
          </a:p>
          <a:p>
            <a:r>
              <a:t> Standardized numerical features using StandardScaler</a:t>
            </a:r>
          </a:p>
          <a:p>
            <a:r>
              <a:t> Selected relevant features based on correlation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Key insights:</a:t>
            </a:r>
          </a:p>
          <a:p>
            <a:r>
              <a:t>Histogram &amp; Boxplots to visualize data distributions</a:t>
            </a:r>
          </a:p>
          <a:p>
            <a:r>
              <a:t> Correlation Heatmap to identify relationships between features</a:t>
            </a:r>
          </a:p>
          <a:p>
            <a:r>
              <a:t> Feature distribution analysis for selecting influential predictors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Selected important features based on correlation analysis</a:t>
            </a:r>
          </a:p>
          <a:p>
            <a:r>
              <a:t> Standardized the dataset to improve model efficiency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Chosen Model: Random Forest Classifier</a:t>
            </a:r>
          </a:p>
          <a:p>
            <a:r>
              <a:t> Robust ensemble model</a:t>
            </a:r>
          </a:p>
          <a:p>
            <a:r>
              <a:t> Handles complex data distributions effectively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Evaluation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Training Details:</a:t>
            </a:r>
          </a:p>
          <a:p>
            <a:r>
              <a:t>Train-Test Split: 80% Training, 20% Test Data</a:t>
            </a:r>
          </a:p>
          <a:p/>
          <a:p>
            <a:pPr marL="0" indent="0">
              <a:buNone/>
            </a:pPr>
            <a:r>
              <a:t>Performance Metrics:</a:t>
            </a:r>
          </a:p>
          <a:p>
            <a:r>
              <a:t>Accuracy Score: High</a:t>
            </a:r>
          </a:p>
          <a:p>
            <a:r>
              <a:t>Precision &amp; Recall: Good balance</a:t>
            </a:r>
          </a:p>
          <a:p>
            <a:r>
              <a:t>F1 Score &amp; ROC-AUC Score: Strong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Analysis</a:t>
            </a:r>
            <a:r>
              <a:rPr lang="en-US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Identified key features influencing predictions</a:t>
            </a:r>
          </a:p>
          <a:p>
            <a:r>
              <a:t> Plotted feature importance scores for model interpretation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WPS Presentation</Application>
  <PresentationFormat>On-screen Show (4:3)</PresentationFormat>
  <Paragraphs>94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Gear Drives</vt:lpstr>
      <vt:lpstr>Machine Failure Prediction using Random Forest</vt:lpstr>
      <vt:lpstr>Introduction</vt:lpstr>
      <vt:lpstr>Dataset Description</vt:lpstr>
      <vt:lpstr>Data Preprocessing</vt:lpstr>
      <vt:lpstr>Exploratory Data Analysis (EDA)</vt:lpstr>
      <vt:lpstr>Feature Engineering</vt:lpstr>
      <vt:lpstr>Model Selection</vt:lpstr>
      <vt:lpstr>Model Training &amp; Evaluation</vt:lpstr>
      <vt:lpstr>Feature Importance Analysis</vt:lpstr>
      <vt:lpstr>Conclusion &amp; Future Work</vt:lpstr>
      <vt:lpstr>Step 1: Visualization</vt:lpstr>
      <vt:lpstr>Step 2: Visualization</vt:lpstr>
      <vt:lpstr>Step 3: Visualization</vt:lpstr>
      <vt:lpstr>Step 4: Visualization</vt:lpstr>
      <vt:lpstr>Step 5: Visualization</vt:lpstr>
      <vt:lpstr>Step 6: Visualization</vt:lpstr>
      <vt:lpstr>Step 7: Visualization</vt:lpstr>
      <vt:lpstr>Step 8: Visualization</vt:lpstr>
      <vt:lpstr>Step 9: Visualization</vt:lpstr>
      <vt:lpstr>Step 10: Visualization</vt:lpstr>
      <vt:lpstr>Step 11: Visualization</vt:lpstr>
      <vt:lpstr>Step 12: Visualization</vt:lpstr>
      <vt:lpstr>Step 13: Visualization</vt:lpstr>
      <vt:lpstr>Step 14: Visualization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Pavitra</cp:lastModifiedBy>
  <cp:revision>3</cp:revision>
  <dcterms:created xsi:type="dcterms:W3CDTF">2013-01-27T09:14:00Z</dcterms:created>
  <dcterms:modified xsi:type="dcterms:W3CDTF">2025-03-10T17:05:15Z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2D0D6EFEEA0E4BF0BDF72B7674E4704D_12</vt:lpwstr>
  </property>
  <property fmtid="{D5CDD505-2E9C-101B-9397-08002B2CF9AE}" pid="3" name="KSOProductBuildVer">
    <vt:lpwstr>1033-12.2.0.20323</vt:lpwstr>
  </property>
</Properties>
</file>