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P</a:t>
            </a:r>
            <a:r>
              <a:rPr altLang="en-IN" sz="2400" lang="en-US"/>
              <a:t>A</a:t>
            </a:r>
            <a:r>
              <a:rPr altLang="en-IN" sz="2400" lang="en-US"/>
              <a:t>V</a:t>
            </a:r>
            <a:r>
              <a:rPr altLang="en-IN" sz="2400" lang="en-US"/>
              <a:t>I</a:t>
            </a:r>
            <a:r>
              <a:rPr altLang="en-IN" sz="2400" lang="en-US"/>
              <a:t>T</a:t>
            </a:r>
            <a:r>
              <a:rPr altLang="en-IN" sz="2400" lang="en-US"/>
              <a:t>H</a:t>
            </a:r>
            <a:r>
              <a:rPr altLang="en-IN" sz="2400" lang="en-US"/>
              <a:t>R</a:t>
            </a:r>
            <a:r>
              <a:rPr altLang="en-IN" sz="2400" lang="en-US"/>
              <a:t>A</a:t>
            </a:r>
            <a:r>
              <a:rPr altLang="en-IN" sz="2400" lang="en-US"/>
              <a:t> </a:t>
            </a:r>
            <a:r>
              <a:rPr altLang="en-IN"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6</a:t>
            </a:r>
            <a:r>
              <a:rPr altLang="en-IN" dirty="0" sz="2400" lang="en-US"/>
              <a:t>7</a:t>
            </a:r>
            <a:r>
              <a:rPr altLang="en-IN" dirty="0" sz="2400" lang="en-US"/>
              <a:t>2</a:t>
            </a:r>
            <a:r>
              <a:rPr altLang="en-IN" dirty="0" sz="2400" lang="en-US"/>
              <a:t>8</a:t>
            </a:r>
            <a:r>
              <a:rPr altLang="en-IN" dirty="0" sz="2400" lang="en-US"/>
              <a:t> </a:t>
            </a:r>
            <a:r>
              <a:rPr altLang="en-IN" dirty="0" sz="2400" lang="en-US"/>
              <a:t>(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6</a:t>
            </a:r>
            <a:r>
              <a:rPr altLang="en-IN" dirty="0" sz="2400" lang="en-US"/>
              <a:t>5</a:t>
            </a:r>
            <a:r>
              <a:rPr altLang="en-IN" dirty="0" sz="2400" lang="en-US"/>
              <a:t>7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6</a:t>
            </a:r>
            <a:r>
              <a:rPr altLang="en-IN" dirty="0" sz="2400" lang="en-US"/>
              <a:t>7</a:t>
            </a:r>
            <a:r>
              <a:rPr altLang="en-IN" dirty="0" sz="2400" lang="en-US"/>
              <a:t>2</a:t>
            </a:r>
            <a:r>
              <a:rPr altLang="en-IN" dirty="0" sz="2400" lang="en-US"/>
              <a:t>8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(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OF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dirty="0" sz="2400" lang="en-US"/>
              <a:t>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2024-11-04T05:07:37Z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7f5839ed6120486bba2e226f0a76792d</vt:lpwstr>
  </property>
</Properties>
</file>