
<file path=[Content_Types].xml><?xml version="1.0" encoding="utf-8"?>
<Types xmlns="http://schemas.openxmlformats.org/package/2006/content-types">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
  </p:notesMasterIdLst>
  <p:sldIdLst>
    <p:sldId id="475" r:id="rId3"/>
    <p:sldId id="470" r:id="rId4"/>
    <p:sldId id="479" r:id="rId5"/>
    <p:sldId id="478" r:id="rId6"/>
    <p:sldId id="462" r:id="rId7"/>
    <p:sldId id="476" r:id="rId8"/>
    <p:sldId id="473" r:id="rId9"/>
    <p:sldId id="468" r:id="rId10"/>
  </p:sldIdLst>
  <p:sldSz cx="12192000" cy="6858000"/>
  <p:notesSz cx="6954520"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47" autoAdjust="0"/>
    <p:restoredTop sz="94434" autoAdjust="0"/>
  </p:normalViewPr>
  <p:slideViewPr>
    <p:cSldViewPr snapToGrid="0" showGuides="1">
      <p:cViewPr varScale="1">
        <p:scale>
          <a:sx n="98" d="100"/>
          <a:sy n="98" d="100"/>
        </p:scale>
        <p:origin x="336" y="5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Phase 1</a:t>
          </a:r>
        </a:p>
      </dgm:t>
    </dgm:pt>
    <dgm:pt modelId="{080A6B9D-C27D-4227-AC65-3C97878D78C4}" cxnId="{8CB593F6-6C5D-4606-B959-3E27F9872EC1}" type="parTrans">
      <dgm:prSet/>
      <dgm:spPr/>
      <dgm:t>
        <a:bodyPr/>
        <a:lstStyle/>
        <a:p>
          <a:endParaRPr lang="en-US"/>
        </a:p>
      </dgm:t>
    </dgm:pt>
    <dgm:pt modelId="{19B27CEC-4BAD-44A7-A9A7-B7A8B23ADCFD}" cxnId="{8CB593F6-6C5D-4606-B959-3E27F9872EC1}" type="sibTrans">
      <dgm:prSet/>
      <dgm:spPr/>
      <dgm:t>
        <a:bodyPr/>
        <a:lstStyle/>
        <a:p>
          <a:endParaRPr lang="en-US"/>
        </a:p>
      </dgm:t>
    </dgm:pt>
    <dgm:pt modelId="{D471E45F-B026-44AA-9616-57E786AE80AF}">
      <dgm:prSet phldrT="[Text]"/>
      <dgm:spPr/>
      <dgm:t>
        <a:bodyPr/>
        <a:lstStyle/>
        <a:p>
          <a:r>
            <a:rPr lang="en-US" dirty="0">
              <a:latin typeface="Times New Roman" panose="02020603050405020304" pitchFamily="18" charset="0"/>
              <a:cs typeface="Times New Roman" panose="02020603050405020304" pitchFamily="18" charset="0"/>
            </a:rPr>
            <a:t>20/10/22</a:t>
          </a:r>
        </a:p>
      </dgm:t>
    </dgm:pt>
    <dgm:pt modelId="{326A986D-69A4-4AC0-AD9B-462FFC9C3F18}" cxnId="{AEE28BEF-3F73-41A5-9307-D42A450FCA17}" type="parTrans">
      <dgm:prSet/>
      <dgm:spPr/>
      <dgm:t>
        <a:bodyPr/>
        <a:lstStyle/>
        <a:p>
          <a:endParaRPr lang="en-US"/>
        </a:p>
      </dgm:t>
    </dgm:pt>
    <dgm:pt modelId="{304E70AD-39C7-4C28-BF7B-6EE91BAE97B7}" cxnId="{AEE28BEF-3F73-41A5-9307-D42A450FCA17}" type="sibTrans">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Phase 2</a:t>
          </a:r>
        </a:p>
      </dgm:t>
    </dgm:pt>
    <dgm:pt modelId="{F772EF41-D2BB-4368-8327-B4E332165F48}" cxnId="{6C7D4BBB-EED6-4011-9FBC-87F683D5B245}" type="parTrans">
      <dgm:prSet/>
      <dgm:spPr/>
      <dgm:t>
        <a:bodyPr/>
        <a:lstStyle/>
        <a:p>
          <a:endParaRPr lang="en-US"/>
        </a:p>
      </dgm:t>
    </dgm:pt>
    <dgm:pt modelId="{B81593E2-4CAC-4783-8D2D-E9DDD236A942}" cxnId="{6C7D4BBB-EED6-4011-9FBC-87F683D5B245}" type="sibTrans">
      <dgm:prSet/>
      <dgm:spPr/>
      <dgm:t>
        <a:bodyPr/>
        <a:lstStyle/>
        <a:p>
          <a:endParaRPr lang="en-US"/>
        </a:p>
      </dgm:t>
    </dgm:pt>
    <dgm:pt modelId="{9FED87C4-3F3B-4A18-9185-9F80CFEDEA2E}">
      <dgm:prSet phldrT="[Text]"/>
      <dgm:spPr/>
      <dgm:t>
        <a:bodyPr/>
        <a:lstStyle/>
        <a:p>
          <a:r>
            <a:rPr lang="en-US" dirty="0">
              <a:latin typeface="Times New Roman" panose="02020603050405020304" pitchFamily="18" charset="0"/>
              <a:cs typeface="Times New Roman" panose="02020603050405020304" pitchFamily="18" charset="0"/>
            </a:rPr>
            <a:t>23/11/22</a:t>
          </a:r>
        </a:p>
      </dgm:t>
    </dgm:pt>
    <dgm:pt modelId="{669F5586-1E47-4A85-AA72-0E435BABD665}" cxnId="{27611794-B6EF-4593-A560-02BF7692DC5A}" type="parTrans">
      <dgm:prSet/>
      <dgm:spPr/>
      <dgm:t>
        <a:bodyPr/>
        <a:lstStyle/>
        <a:p>
          <a:endParaRPr lang="en-US"/>
        </a:p>
      </dgm:t>
    </dgm:pt>
    <dgm:pt modelId="{AD0D1882-5210-4A49-9875-4AAC43595580}" cxnId="{27611794-B6EF-4593-A560-02BF7692DC5A}" type="sibTrans">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Phase</a:t>
          </a:r>
          <a:r>
            <a:rPr lang="en-US" baseline="0" dirty="0">
              <a:latin typeface="Times New Roman" panose="02020603050405020304" pitchFamily="18" charset="0"/>
              <a:cs typeface="Times New Roman" panose="02020603050405020304" pitchFamily="18" charset="0"/>
            </a:rPr>
            <a:t> 3</a:t>
          </a:r>
          <a:endParaRPr lang="en-US" dirty="0">
            <a:latin typeface="Times New Roman" panose="02020603050405020304" pitchFamily="18" charset="0"/>
            <a:cs typeface="Times New Roman" panose="02020603050405020304" pitchFamily="18" charset="0"/>
          </a:endParaRPr>
        </a:p>
      </dgm:t>
    </dgm:pt>
    <dgm:pt modelId="{0095C3CB-916F-4060-A8DA-DD282FB51587}" cxnId="{D1BA1DD0-A52A-47BF-962D-9810C87E1576}" type="parTrans">
      <dgm:prSet/>
      <dgm:spPr/>
      <dgm:t>
        <a:bodyPr/>
        <a:lstStyle/>
        <a:p>
          <a:endParaRPr lang="en-US"/>
        </a:p>
      </dgm:t>
    </dgm:pt>
    <dgm:pt modelId="{2868AD8D-4E38-46CE-A972-709857BF40AC}" cxnId="{D1BA1DD0-A52A-47BF-962D-9810C87E1576}" type="sibTrans">
      <dgm:prSet/>
      <dgm:spPr/>
      <dgm:t>
        <a:bodyPr/>
        <a:lstStyle/>
        <a:p>
          <a:endParaRPr lang="en-US"/>
        </a:p>
      </dgm:t>
    </dgm:pt>
    <dgm:pt modelId="{73DB572E-062D-41AD-8033-D361B8E583DB}">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75D01B62-D132-48B8-9D06-D0A551A21107}" cxnId="{AA17007A-110D-43AE-B6F2-DF2DF885F2E2}" type="parTrans">
      <dgm:prSet/>
      <dgm:spPr/>
      <dgm:t>
        <a:bodyPr/>
        <a:lstStyle/>
        <a:p>
          <a:endParaRPr lang="en-US"/>
        </a:p>
      </dgm:t>
    </dgm:pt>
    <dgm:pt modelId="{98BDB650-3386-4D3D-8E80-609010499291}" cxnId="{AA17007A-110D-43AE-B6F2-DF2DF885F2E2}" type="sibTrans">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0" presStyleCnt="3"/>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0" presStyleCnt="3">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1" presStyleCnt="3" custLinFactNeighborX="14" custLinFactNeighborY="-1538"/>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1" presStyleCnt="3">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2" presStyleCnt="3" custLinFactNeighborX="-1912" custLinFactNeighborY="-625"/>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2" presStyleCnt="3">
        <dgm:presLayoutVars>
          <dgm:chMax val="2"/>
          <dgm:chPref val="1"/>
          <dgm:bulletEnabled val="1"/>
        </dgm:presLayoutVars>
      </dgm:prSet>
      <dgm:spPr/>
    </dgm:pt>
  </dgm:ptLst>
  <dgm:cxnLst>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8763BB5B-6F4C-4D47-85B1-62610FE5B298}" type="presParOf" srcId="{A6BCDA7B-D633-438F-B44D-CB4D60E5C492}" destId="{96AFCF47-32CA-4C44-9E3C-782007B7112E}" srcOrd="0"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1" destOrd="0" presId="urn:microsoft.com/office/officeart/2011/layout/InterconnectedBlockProcess"/>
    <dgm:cxn modelId="{F96AEFC3-668C-485E-AC28-DE7FA02228A9}" type="presParOf" srcId="{A6BCDA7B-D633-438F-B44D-CB4D60E5C492}" destId="{4C66D42D-7E6D-4563-AFDC-369C30B73F70}" srcOrd="2" destOrd="0" presId="urn:microsoft.com/office/officeart/2011/layout/InterconnectedBlockProcess"/>
    <dgm:cxn modelId="{7911F644-0138-4A4E-B810-F025BD63CD8F}" type="presParOf" srcId="{A6BCDA7B-D633-438F-B44D-CB4D60E5C492}" destId="{C1269CE6-C767-48CC-AAFD-A238D1FFDABA}" srcOrd="3"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4" destOrd="0" presId="urn:microsoft.com/office/officeart/2011/layout/InterconnectedBlockProcess"/>
    <dgm:cxn modelId="{214D504B-4CBF-4B7C-A0E7-B63D10D9DDB1}" type="presParOf" srcId="{A6BCDA7B-D633-438F-B44D-CB4D60E5C492}" destId="{00BB3360-A9BB-4051-A4B1-1216F82F642C}" srcOrd="5" destOrd="0" presId="urn:microsoft.com/office/officeart/2011/layout/InterconnectedBlockProcess"/>
    <dgm:cxn modelId="{07B34F88-773E-4FE4-8638-A7CCDA760808}" type="presParOf" srcId="{A6BCDA7B-D633-438F-B44D-CB4D60E5C492}" destId="{7305DF14-0FF5-45E4-8B19-015814092DBD}" srcOrd="6"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7" destOrd="0" presId="urn:microsoft.com/office/officeart/2011/layout/InterconnectedBlockProcess"/>
    <dgm:cxn modelId="{C9F769F8-3C09-4DEC-B20E-9972D58EEAFC}" type="presParOf" srcId="{A6BCDA7B-D633-438F-B44D-CB4D60E5C492}" destId="{65257024-FAC0-4522-B139-1CC85B547BE8}" srcOrd="8" destOrd="0" presId="urn:microsoft.com/office/officeart/2011/layout/InterconnectedBlock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516365" cy="4058195"/>
        <a:chOff x="0" y="0"/>
        <a:chExt cx="4516365" cy="4058195"/>
      </a:xfrm>
    </dsp:grpSpPr>
    <dsp:sp modelId="{2532504F-5FE1-4C97-B485-F05E8885EACC}">
      <dsp:nvSpPr>
        <dsp:cNvPr id="3" name="Rectangular Callout 2"/>
        <dsp:cNvSpPr/>
      </dsp:nvSpPr>
      <dsp:spPr bwMode="white">
        <a:xfrm>
          <a:off x="6010678" y="713025"/>
          <a:ext cx="1505305" cy="3345170"/>
        </a:xfrm>
        <a:prstGeom prst="wedgeRectCallout">
          <a:avLst>
            <a:gd name="adj1" fmla="val 0"/>
            <a:gd name="adj2" fmla="val 0"/>
          </a:avLst>
        </a:prstGeom>
      </dsp:spPr>
      <dsp:style>
        <a:lnRef idx="2">
          <a:schemeClr val="lt1"/>
        </a:lnRef>
        <a:fillRef idx="1">
          <a:schemeClr val="accent1">
            <a:tint val="50000"/>
          </a:schemeClr>
        </a:fillRef>
        <a:effectRef idx="0">
          <a:scrgbClr r="0" g="0" b="0"/>
        </a:effectRef>
        <a:fontRef idx="minor"/>
      </dsp:style>
      <dsp:txBody>
        <a:bodyPr lIns="79375" tIns="79375" rIns="79375" bIns="79375" anchor="t"/>
        <a:lstStyle>
          <a:lvl1pPr algn="r">
            <a:defRPr sz="2500"/>
          </a:lvl1pPr>
          <a:lvl2pPr marL="228600" indent="-228600" algn="r">
            <a:defRPr sz="2000"/>
          </a:lvl2pPr>
          <a:lvl3pPr marL="457200" indent="-228600" algn="r">
            <a:defRPr sz="2000"/>
          </a:lvl3pPr>
          <a:lvl4pPr marL="685800" indent="-228600" algn="r">
            <a:defRPr sz="2000"/>
          </a:lvl4pPr>
          <a:lvl5pPr marL="914400" indent="-228600" algn="r">
            <a:defRPr sz="2000"/>
          </a:lvl5pPr>
          <a:lvl6pPr marL="1143000" indent="-228600" algn="r">
            <a:defRPr sz="2000"/>
          </a:lvl6pPr>
          <a:lvl7pPr marL="1371600" indent="-228600" algn="r">
            <a:defRPr sz="2000"/>
          </a:lvl7pPr>
          <a:lvl8pPr marL="1600200" indent="-228600" algn="r">
            <a:defRPr sz="2000"/>
          </a:lvl8pPr>
          <a:lvl9pPr marL="1828800" indent="-228600" algn="r">
            <a:defRPr sz="2000"/>
          </a:lvl9pPr>
        </a:lstStyle>
        <a:p>
          <a:pPr lvl="0">
            <a:lnSpc>
              <a:spcPct val="100000"/>
            </a:lnSpc>
            <a:spcBef>
              <a:spcPct val="0"/>
            </a:spcBef>
            <a:spcAft>
              <a:spcPct val="35000"/>
            </a:spcAft>
          </a:pPr>
          <a:endParaRPr lang="en-US" dirty="0">
            <a:solidFill>
              <a:schemeClr val="tx1"/>
            </a:solidFill>
            <a:latin typeface="Times New Roman" panose="02020603050405020304" pitchFamily="18" charset="0"/>
            <a:cs typeface="Times New Roman" panose="02020603050405020304" pitchFamily="18" charset="0"/>
          </a:endParaRPr>
        </a:p>
      </dsp:txBody>
      <dsp:txXfrm>
        <a:off x="6010678" y="713025"/>
        <a:ext cx="1505305" cy="3345170"/>
      </dsp:txXfrm>
    </dsp:sp>
    <dsp:sp modelId="{4C66D42D-7E6D-4563-AFDC-369C30B73F70}">
      <dsp:nvSpPr>
        <dsp:cNvPr id="4" name="Rectangles 3"/>
        <dsp:cNvSpPr/>
      </dsp:nvSpPr>
      <dsp:spPr bwMode="white">
        <a:xfrm>
          <a:off x="6010678" y="0"/>
          <a:ext cx="1505305" cy="714242"/>
        </a:xfrm>
        <a:prstGeom prst="rect">
          <a:avLst/>
        </a:prstGeom>
      </dsp:spPr>
      <dsp:style>
        <a:lnRef idx="2">
          <a:schemeClr val="lt1"/>
        </a:lnRef>
        <a:fillRef idx="1">
          <a:schemeClr val="accent1"/>
        </a:fillRef>
        <a:effectRef idx="0">
          <a:scrgbClr r="0" g="0" b="0"/>
        </a:effectRef>
        <a:fontRef idx="minor">
          <a:schemeClr val="lt1"/>
        </a:fontRef>
      </dsp:style>
      <dsp:txBody>
        <a:bodyPr lIns="69850" tIns="69850" rIns="69850" bIns="6985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Phase</a:t>
          </a:r>
          <a:r>
            <a:rPr lang="en-US" baseline="0" dirty="0">
              <a:latin typeface="Times New Roman" panose="02020603050405020304" pitchFamily="18" charset="0"/>
              <a:cs typeface="Times New Roman" panose="02020603050405020304" pitchFamily="18" charset="0"/>
            </a:rPr>
            <a:t> 3</a:t>
          </a:r>
          <a:endParaRPr lang="en-US" dirty="0">
            <a:latin typeface="Times New Roman" panose="02020603050405020304" pitchFamily="18" charset="0"/>
            <a:cs typeface="Times New Roman" panose="02020603050405020304" pitchFamily="18" charset="0"/>
          </a:endParaRPr>
        </a:p>
      </dsp:txBody>
      <dsp:txXfrm>
        <a:off x="6010678" y="0"/>
        <a:ext cx="1505305" cy="714242"/>
      </dsp:txXfrm>
    </dsp:sp>
    <dsp:sp modelId="{06F8D57B-EDF4-4CF4-8700-DC2CA3E3028E}">
      <dsp:nvSpPr>
        <dsp:cNvPr id="5" name="Rectangular Callout 4"/>
        <dsp:cNvSpPr/>
      </dsp:nvSpPr>
      <dsp:spPr bwMode="white">
        <a:xfrm>
          <a:off x="4505133" y="665246"/>
          <a:ext cx="1505305" cy="3106548"/>
        </a:xfrm>
        <a:prstGeom prst="wedgeRectCallout">
          <a:avLst>
            <a:gd name="adj1" fmla="val 62500"/>
            <a:gd name="adj2" fmla="val 20830"/>
          </a:avLst>
        </a:prstGeom>
      </dsp:spPr>
      <dsp:style>
        <a:lnRef idx="2">
          <a:schemeClr val="lt1"/>
        </a:lnRef>
        <a:fillRef idx="1">
          <a:schemeClr val="accent1">
            <a:tint val="50000"/>
          </a:schemeClr>
        </a:fillRef>
        <a:effectRef idx="0">
          <a:scrgbClr r="0" g="0" b="0"/>
        </a:effectRef>
        <a:fontRef idx="minor"/>
      </dsp:style>
      <dsp:txXfrm>
        <a:off x="4505133" y="665246"/>
        <a:ext cx="1505305" cy="3106548"/>
      </dsp:txXfrm>
    </dsp:sp>
    <dsp:sp modelId="{00BB3360-A9BB-4051-A4B1-1216F82F642C}">
      <dsp:nvSpPr>
        <dsp:cNvPr id="7" name="Rectangles 6"/>
        <dsp:cNvSpPr/>
      </dsp:nvSpPr>
      <dsp:spPr bwMode="white">
        <a:xfrm>
          <a:off x="4504922" y="115659"/>
          <a:ext cx="1505305" cy="597366"/>
        </a:xfrm>
        <a:prstGeom prst="rect">
          <a:avLst/>
        </a:prstGeom>
      </dsp:spPr>
      <dsp:style>
        <a:lnRef idx="2">
          <a:schemeClr val="lt1"/>
        </a:lnRef>
        <a:fillRef idx="1">
          <a:schemeClr val="accent1"/>
        </a:fillRef>
        <a:effectRef idx="0">
          <a:scrgbClr r="0" g="0" b="0"/>
        </a:effectRef>
        <a:fontRef idx="minor">
          <a:schemeClr val="lt1"/>
        </a:fontRef>
      </dsp:style>
      <dsp:txBody>
        <a:bodyPr lIns="69850" tIns="69850" rIns="69850" bIns="6985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Phase 2</a:t>
          </a:r>
        </a:p>
      </dsp:txBody>
      <dsp:txXfrm>
        <a:off x="4504922" y="115659"/>
        <a:ext cx="1505305" cy="597366"/>
      </dsp:txXfrm>
    </dsp:sp>
    <dsp:sp modelId="{A134CDD1-D85F-44EF-8BEE-9F99A855C1E6}">
      <dsp:nvSpPr>
        <dsp:cNvPr id="8" name="Rectangular Callout 7"/>
        <dsp:cNvSpPr/>
      </dsp:nvSpPr>
      <dsp:spPr bwMode="white">
        <a:xfrm>
          <a:off x="2970836" y="695103"/>
          <a:ext cx="1505305" cy="2867521"/>
        </a:xfrm>
        <a:prstGeom prst="wedgeRectCallout">
          <a:avLst>
            <a:gd name="adj1" fmla="val 62500"/>
            <a:gd name="adj2" fmla="val 20830"/>
          </a:avLst>
        </a:prstGeom>
      </dsp:spPr>
      <dsp:style>
        <a:lnRef idx="2">
          <a:schemeClr val="lt1"/>
        </a:lnRef>
        <a:fillRef idx="1">
          <a:schemeClr val="accent1">
            <a:tint val="50000"/>
          </a:schemeClr>
        </a:fillRef>
        <a:effectRef idx="0">
          <a:scrgbClr r="0" g="0" b="0"/>
        </a:effectRef>
        <a:fontRef idx="minor"/>
      </dsp:style>
      <dsp:txBody>
        <a:bodyPr lIns="79375" tIns="79375" rIns="79375" bIns="79375" anchor="t"/>
        <a:lstStyle>
          <a:lvl1pPr algn="r">
            <a:defRPr sz="2500"/>
          </a:lvl1pPr>
          <a:lvl2pPr marL="171450" indent="-171450" algn="r">
            <a:defRPr sz="1900"/>
          </a:lvl2pPr>
          <a:lvl3pPr marL="342900" indent="-171450" algn="r">
            <a:defRPr sz="1900"/>
          </a:lvl3pPr>
          <a:lvl4pPr marL="514350" indent="-171450" algn="r">
            <a:defRPr sz="1900"/>
          </a:lvl4pPr>
          <a:lvl5pPr marL="685800" indent="-171450" algn="r">
            <a:defRPr sz="1900"/>
          </a:lvl5pPr>
          <a:lvl6pPr marL="857250" indent="-171450" algn="r">
            <a:defRPr sz="1900"/>
          </a:lvl6pPr>
          <a:lvl7pPr marL="1028700" indent="-171450" algn="r">
            <a:defRPr sz="1900"/>
          </a:lvl7pPr>
          <a:lvl8pPr marL="1200150" indent="-171450" algn="r">
            <a:defRPr sz="1900"/>
          </a:lvl8pPr>
          <a:lvl9pPr marL="1371600" indent="-171450" algn="r">
            <a:defRPr sz="1900"/>
          </a:lvl9pPr>
        </a:lstStyle>
        <a:p>
          <a:pPr lvl="0">
            <a:lnSpc>
              <a:spcPct val="100000"/>
            </a:lnSpc>
            <a:spcBef>
              <a:spcPct val="0"/>
            </a:spcBef>
            <a:spcAft>
              <a:spcPct val="35000"/>
            </a:spcAft>
          </a:pPr>
          <a:r>
            <a:rPr lang="en-US" dirty="0">
              <a:solidFill>
                <a:schemeClr val="tx1"/>
              </a:solidFill>
              <a:latin typeface="Times New Roman" panose="02020603050405020304" pitchFamily="18" charset="0"/>
              <a:cs typeface="Times New Roman" panose="02020603050405020304" pitchFamily="18" charset="0"/>
            </a:rPr>
            <a:t>20/10/22</a:t>
          </a:r>
          <a:endParaRPr>
            <a:solidFill>
              <a:schemeClr val="tx1"/>
            </a:solidFill>
          </a:endParaRPr>
        </a:p>
      </dsp:txBody>
      <dsp:txXfrm>
        <a:off x="2970836" y="695103"/>
        <a:ext cx="1505305" cy="2867521"/>
      </dsp:txXfrm>
    </dsp:sp>
    <dsp:sp modelId="{65257024-FAC0-4522-B139-1CC85B547BE8}">
      <dsp:nvSpPr>
        <dsp:cNvPr id="9" name="Rectangles 8"/>
        <dsp:cNvSpPr/>
      </dsp:nvSpPr>
      <dsp:spPr bwMode="white">
        <a:xfrm>
          <a:off x="2999617" y="234969"/>
          <a:ext cx="1505305" cy="478055"/>
        </a:xfrm>
        <a:prstGeom prst="rect">
          <a:avLst/>
        </a:prstGeom>
      </dsp:spPr>
      <dsp:style>
        <a:lnRef idx="2">
          <a:schemeClr val="lt1"/>
        </a:lnRef>
        <a:fillRef idx="1">
          <a:schemeClr val="accent1"/>
        </a:fillRef>
        <a:effectRef idx="0">
          <a:scrgbClr r="0" g="0" b="0"/>
        </a:effectRef>
        <a:fontRef idx="minor">
          <a:schemeClr val="lt1"/>
        </a:fontRef>
      </dsp:style>
      <dsp:txBody>
        <a:bodyPr lIns="69850" tIns="69850" rIns="69850" bIns="6985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Phase 1</a:t>
          </a:r>
        </a:p>
      </dsp:txBody>
      <dsp:txXfrm>
        <a:off x="2999617" y="234969"/>
        <a:ext cx="1505305" cy="478055"/>
      </dsp:txXfrm>
    </dsp:sp>
    <dsp:sp modelId="{6BCCFBA6-7A43-4631-AD7F-AFB10E1E6CD7}">
      <dsp:nvSpPr>
        <dsp:cNvPr id="6" name="Rectangles 5"/>
        <dsp:cNvSpPr/>
      </dsp:nvSpPr>
      <dsp:spPr bwMode="white">
        <a:xfrm>
          <a:off x="4695964" y="713025"/>
          <a:ext cx="1314262" cy="3106548"/>
        </a:xfrm>
        <a:prstGeom prst="rect">
          <a:avLst/>
        </a:prstGeom>
        <a:noFill/>
        <a:ln>
          <a:noFill/>
        </a:ln>
      </dsp:spPr>
      <dsp:style>
        <a:lnRef idx="0">
          <a:schemeClr val="dk1">
            <a:alpha val="0"/>
          </a:schemeClr>
        </a:lnRef>
        <a:fillRef idx="0">
          <a:schemeClr val="lt1">
            <a:alpha val="0"/>
          </a:schemeClr>
        </a:fillRef>
        <a:effectRef idx="0">
          <a:scrgbClr r="0" g="0" b="0"/>
        </a:effectRef>
        <a:fontRef idx="minor"/>
      </dsp:style>
      <dsp:txBody>
        <a:bodyPr lIns="79375" tIns="79375" rIns="79375" bIns="79375" anchor="t"/>
        <a:lstStyle>
          <a:lvl1pPr algn="r">
            <a:defRPr sz="2500"/>
          </a:lvl1pPr>
          <a:lvl2pPr marL="228600" indent="-228600" algn="r">
            <a:defRPr sz="2000"/>
          </a:lvl2pPr>
          <a:lvl3pPr marL="457200" indent="-228600" algn="r">
            <a:defRPr sz="2000"/>
          </a:lvl3pPr>
          <a:lvl4pPr marL="685800" indent="-228600" algn="r">
            <a:defRPr sz="2000"/>
          </a:lvl4pPr>
          <a:lvl5pPr marL="914400" indent="-228600" algn="r">
            <a:defRPr sz="2000"/>
          </a:lvl5pPr>
          <a:lvl6pPr marL="1143000" indent="-228600" algn="r">
            <a:defRPr sz="2000"/>
          </a:lvl6pPr>
          <a:lvl7pPr marL="1371600" indent="-228600" algn="r">
            <a:defRPr sz="2000"/>
          </a:lvl7pPr>
          <a:lvl8pPr marL="1600200" indent="-228600" algn="r">
            <a:defRPr sz="2000"/>
          </a:lvl8pPr>
          <a:lvl9pPr marL="1828800" indent="-228600" algn="r">
            <a:defRPr sz="2000"/>
          </a:lvl9pPr>
        </a:lstStyle>
        <a:p>
          <a:endParaRPr>
            <a:solidFill>
              <a:schemeClr val="tx1"/>
            </a:solidFill>
          </a:endParaRPr>
        </a:p>
      </dsp:txBody>
      <dsp:txXfrm>
        <a:off x="4695964" y="713025"/>
        <a:ext cx="1314262" cy="3106548"/>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des" ptType="node node"/>
        <dgm:presOf axis="des des" ptType="node 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fld>
            <a:endParaRPr lang="en-US" altLang="en-US"/>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fld>
            <a:endParaRPr lang="en-US" altLang="en-US"/>
          </a:p>
        </p:txBody>
      </p:sp>
      <p:pic>
        <p:nvPicPr>
          <p:cNvPr id="1031" name="Picture 7"/>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1560060"/>
          </a:xfrm>
        </p:spPr>
        <p:txBody>
          <a:bodyPr/>
          <a:lstStyle/>
          <a:p>
            <a:pPr algn="ctr"/>
            <a:r>
              <a:rPr lang="en-IN" altLang="en-US" sz="2800" b="1" dirty="0">
                <a:solidFill>
                  <a:srgbClr val="FF0000"/>
                </a:solidFill>
                <a:latin typeface="Times New Roman" panose="02020603050405020304" pitchFamily="18" charset="0"/>
                <a:cs typeface="Times New Roman" panose="02020603050405020304" pitchFamily="18" charset="0"/>
              </a:rPr>
              <a:t>Innovative Projects- Raspberry-pi Using Python (CSE1003) </a:t>
            </a:r>
            <a:br>
              <a:rPr lang="en-IN" sz="2800" b="1" dirty="0">
                <a:solidFill>
                  <a:srgbClr val="FF0000"/>
                </a:solidFill>
                <a:latin typeface="Times New Roman" panose="02020603050405020304" pitchFamily="18" charset="0"/>
                <a:cs typeface="Times New Roman" panose="02020603050405020304" pitchFamily="18" charset="0"/>
              </a:rPr>
            </a:br>
            <a:r>
              <a:rPr lang="en-US" sz="24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Phase –2 Review Presentation (13/14</a:t>
            </a:r>
            <a:r>
              <a:rPr lang="en-US" sz="2400" b="1" baseline="300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th</a:t>
            </a:r>
            <a:r>
              <a:rPr lang="en-US" sz="24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 October 2022)</a:t>
            </a:r>
            <a:br>
              <a:rPr lang="en-US" sz="24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en-US" sz="2400" b="1" i="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Night Vision Security Patrolling Robot with live streaming</a:t>
            </a:r>
            <a:br>
              <a:rPr lang="en-US" sz="24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22868"/>
            <a:ext cx="10515600" cy="4275296"/>
          </a:xfrm>
        </p:spPr>
        <p:txBody>
          <a:bodyPr/>
          <a:lstStyle/>
          <a:p>
            <a:pPr marL="0" indent="0" algn="ctr">
              <a:buNone/>
            </a:pPr>
            <a:r>
              <a:rPr lang="en-US" sz="1400" b="1" dirty="0">
                <a:solidFill>
                  <a:schemeClr val="accent6">
                    <a:lumMod val="75000"/>
                  </a:schemeClr>
                </a:solidFill>
                <a:latin typeface="Times New Roman" panose="02020603050405020304" pitchFamily="18" charset="0"/>
                <a:cs typeface="Times New Roman" panose="02020603050405020304" pitchFamily="18" charset="0"/>
              </a:rPr>
              <a:t>By</a:t>
            </a:r>
            <a:endParaRPr lang="en-US" sz="1400" b="1" dirty="0">
              <a:solidFill>
                <a:schemeClr val="accent6">
                  <a:lumMod val="75000"/>
                </a:schemeClr>
              </a:solidFill>
              <a:latin typeface="Times New Roman" panose="02020603050405020304" pitchFamily="18" charset="0"/>
              <a:cs typeface="Times New Roman" panose="02020603050405020304" pitchFamily="18" charset="0"/>
            </a:endParaRPr>
          </a:p>
          <a:p>
            <a:pPr marL="0" indent="0" algn="ctr">
              <a:buNone/>
            </a:pPr>
            <a:r>
              <a:rPr lang="en-US" sz="1800" b="1" dirty="0">
                <a:solidFill>
                  <a:srgbClr val="FF0000"/>
                </a:solidFill>
                <a:latin typeface="Times New Roman" panose="02020603050405020304" pitchFamily="18" charset="0"/>
                <a:cs typeface="Times New Roman" panose="02020603050405020304" pitchFamily="18" charset="0"/>
              </a:rPr>
              <a:t>IPR-361</a:t>
            </a:r>
            <a:endParaRPr lang="en-US" sz="18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1400" b="1" dirty="0">
              <a:solidFill>
                <a:schemeClr val="accent6">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lgn="ctr" eaLnBrk="1" hangingPunct="1">
              <a:lnSpc>
                <a:spcPct val="200000"/>
              </a:lnSpc>
              <a:buNone/>
              <a:defRPr/>
            </a:pPr>
            <a:r>
              <a:rPr lang="en-IN" sz="2400" b="1" dirty="0" err="1">
                <a:solidFill>
                  <a:srgbClr val="C00000"/>
                </a:solidFill>
                <a:latin typeface="Times New Roman" panose="02020603050405020304" pitchFamily="18" charset="0"/>
                <a:cs typeface="Times New Roman" panose="02020603050405020304" pitchFamily="18" charset="0"/>
              </a:rPr>
              <a:t>Mr.Mohammed</a:t>
            </a:r>
            <a:r>
              <a:rPr lang="en-IN" sz="2400" b="1" dirty="0">
                <a:solidFill>
                  <a:srgbClr val="C00000"/>
                </a:solidFill>
                <a:latin typeface="Times New Roman" panose="02020603050405020304" pitchFamily="18" charset="0"/>
                <a:cs typeface="Times New Roman" panose="02020603050405020304" pitchFamily="18" charset="0"/>
              </a:rPr>
              <a:t> </a:t>
            </a:r>
            <a:r>
              <a:rPr lang="en-IN" sz="2400" b="1" dirty="0" err="1">
                <a:solidFill>
                  <a:srgbClr val="C00000"/>
                </a:solidFill>
                <a:latin typeface="Times New Roman" panose="02020603050405020304" pitchFamily="18" charset="0"/>
                <a:cs typeface="Times New Roman" panose="02020603050405020304" pitchFamily="18" charset="0"/>
              </a:rPr>
              <a:t>shakir</a:t>
            </a:r>
            <a:br>
              <a:rPr lang="en-IN" sz="1800" b="1" dirty="0">
                <a:solidFill>
                  <a:srgbClr val="C00000"/>
                </a:solidFill>
                <a:latin typeface="Times New Roman" panose="02020603050405020304" pitchFamily="18" charset="0"/>
                <a:cs typeface="Times New Roman" panose="02020603050405020304" pitchFamily="18" charset="0"/>
              </a:rPr>
            </a:br>
            <a:r>
              <a:rPr lang="en-IN" sz="1200" b="1" dirty="0">
                <a:solidFill>
                  <a:srgbClr val="C00000"/>
                </a:solidFill>
                <a:latin typeface="Times New Roman" panose="02020603050405020304" pitchFamily="18" charset="0"/>
                <a:cs typeface="Times New Roman" panose="02020603050405020304" pitchFamily="18" charset="0"/>
              </a:rPr>
              <a:t>Assistant Professor</a:t>
            </a:r>
            <a:br>
              <a:rPr lang="en-IN" sz="1100" b="1" dirty="0">
                <a:solidFill>
                  <a:srgbClr val="C00000"/>
                </a:solidFill>
                <a:latin typeface="Times New Roman" panose="02020603050405020304" pitchFamily="18" charset="0"/>
                <a:cs typeface="Times New Roman" panose="02020603050405020304" pitchFamily="18" charset="0"/>
              </a:rPr>
            </a:br>
            <a:r>
              <a:rPr lang="en-US" sz="1400" b="1" dirty="0">
                <a:solidFill>
                  <a:srgbClr val="C00000"/>
                </a:solidFill>
                <a:latin typeface="Times New Roman" panose="02020603050405020304" pitchFamily="18" charset="0"/>
                <a:cs typeface="Times New Roman" panose="02020603050405020304" pitchFamily="18" charset="0"/>
              </a:rPr>
              <a:t>Department of </a:t>
            </a:r>
            <a:r>
              <a:rPr lang="en-US" sz="1400" b="1" dirty="0" err="1">
                <a:solidFill>
                  <a:srgbClr val="C00000"/>
                </a:solidFill>
                <a:latin typeface="Times New Roman" panose="02020603050405020304" pitchFamily="18" charset="0"/>
                <a:cs typeface="Times New Roman" panose="02020603050405020304" pitchFamily="18" charset="0"/>
              </a:rPr>
              <a:t>cse</a:t>
            </a:r>
            <a:r>
              <a:rPr lang="en-US" sz="1400" b="1" dirty="0">
                <a:solidFill>
                  <a:srgbClr val="C00000"/>
                </a:solidFill>
                <a:latin typeface="Times New Roman" panose="02020603050405020304" pitchFamily="18" charset="0"/>
                <a:cs typeface="Times New Roman" panose="02020603050405020304" pitchFamily="18" charset="0"/>
              </a:rPr>
              <a:t> Engineering</a:t>
            </a:r>
            <a:br>
              <a:rPr lang="en-US" sz="1400" b="1" dirty="0">
                <a:latin typeface="Times New Roman" panose="02020603050405020304" pitchFamily="18" charset="0"/>
                <a:cs typeface="Times New Roman" panose="02020603050405020304" pitchFamily="18" charset="0"/>
              </a:rPr>
            </a:br>
            <a:br>
              <a:rPr lang="en-US" sz="1050" b="1" dirty="0">
                <a:solidFill>
                  <a:srgbClr val="FF0000"/>
                </a:solidFill>
                <a:latin typeface="Times New Roman" panose="02020603050405020304" pitchFamily="18" charset="0"/>
                <a:cs typeface="Times New Roman" panose="02020603050405020304" pitchFamily="18" charset="0"/>
              </a:rPr>
            </a:br>
            <a:r>
              <a:rPr lang="en-US" sz="1400" b="1" dirty="0">
                <a:solidFill>
                  <a:srgbClr val="92D05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graphicFrame>
        <p:nvGraphicFramePr>
          <p:cNvPr id="5" name="Table 4"/>
          <p:cNvGraphicFramePr>
            <a:graphicFrameLocks noGrp="1"/>
          </p:cNvGraphicFramePr>
          <p:nvPr/>
        </p:nvGraphicFramePr>
        <p:xfrm>
          <a:off x="3435224" y="2268528"/>
          <a:ext cx="5321552" cy="1828800"/>
        </p:xfrm>
        <a:graphic>
          <a:graphicData uri="http://schemas.openxmlformats.org/drawingml/2006/table">
            <a:tbl>
              <a:tblPr firstRow="1" bandRow="1">
                <a:tableStyleId>{5C22544A-7EE6-4342-B048-85BDC9FD1C3A}</a:tableStyleId>
              </a:tblPr>
              <a:tblGrid>
                <a:gridCol w="2660776"/>
                <a:gridCol w="2660776"/>
              </a:tblGrid>
              <a:tr h="362263">
                <a:tc>
                  <a:txBody>
                    <a:bodyPr/>
                    <a:lstStyle/>
                    <a:p>
                      <a:pPr algn="ctr"/>
                      <a:r>
                        <a:rPr lang="en-US" dirty="0">
                          <a:latin typeface="Times New Roman" panose="02020603050405020304" pitchFamily="18" charset="0"/>
                          <a:cs typeface="Times New Roman" panose="02020603050405020304" pitchFamily="18" charset="0"/>
                        </a:rPr>
                        <a:t>Name </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Roll Number</a:t>
                      </a:r>
                      <a:endParaRPr lang="en-US" dirty="0">
                        <a:latin typeface="Times New Roman" panose="02020603050405020304" pitchFamily="18" charset="0"/>
                        <a:cs typeface="Times New Roman" panose="02020603050405020304" pitchFamily="18" charset="0"/>
                      </a:endParaRPr>
                    </a:p>
                  </a:txBody>
                  <a:tcPr/>
                </a:tc>
              </a:tr>
              <a:tr h="365760">
                <a:tc>
                  <a:txBody>
                    <a:bodyPr/>
                    <a:lstStyle/>
                    <a:p>
                      <a:pPr algn="ctr"/>
                      <a:r>
                        <a:rPr lang="en-IN" altLang="en-US" dirty="0">
                          <a:latin typeface="Times New Roman" panose="02020603050405020304" pitchFamily="18" charset="0"/>
                          <a:cs typeface="Times New Roman" panose="02020603050405020304" pitchFamily="18" charset="0"/>
                        </a:rPr>
                        <a:t>Pavithra P S</a:t>
                      </a:r>
                      <a:endParaRPr lang="en-IN" alt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20211C</a:t>
                      </a:r>
                      <a:r>
                        <a:rPr lang="en-IN" altLang="en-US" dirty="0">
                          <a:latin typeface="Times New Roman" panose="02020603050405020304" pitchFamily="18" charset="0"/>
                          <a:cs typeface="Times New Roman" panose="02020603050405020304" pitchFamily="18" charset="0"/>
                        </a:rPr>
                        <a:t>DV</a:t>
                      </a:r>
                      <a:r>
                        <a:rPr lang="en-US" dirty="0">
                          <a:latin typeface="Times New Roman" panose="02020603050405020304" pitchFamily="18" charset="0"/>
                          <a:cs typeface="Times New Roman" panose="02020603050405020304" pitchFamily="18" charset="0"/>
                        </a:rPr>
                        <a:t>0</a:t>
                      </a:r>
                      <a:r>
                        <a:rPr lang="en-IN" altLang="en-US"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5</a:t>
                      </a:r>
                      <a:r>
                        <a:rPr lang="en-IN" altLang="en-US" dirty="0">
                          <a:latin typeface="Times New Roman" panose="02020603050405020304" pitchFamily="18" charset="0"/>
                          <a:cs typeface="Times New Roman" panose="02020603050405020304" pitchFamily="18" charset="0"/>
                        </a:rPr>
                        <a:t>2</a:t>
                      </a:r>
                      <a:endParaRPr lang="en-IN" altLang="en-US" dirty="0">
                        <a:latin typeface="Times New Roman" panose="02020603050405020304" pitchFamily="18" charset="0"/>
                        <a:cs typeface="Times New Roman" panose="02020603050405020304" pitchFamily="18" charset="0"/>
                      </a:endParaRPr>
                    </a:p>
                  </a:txBody>
                  <a:tcPr/>
                </a:tc>
              </a:tr>
              <a:tr h="362263">
                <a:tc>
                  <a:txBody>
                    <a:bodyPr/>
                    <a:lstStyle/>
                    <a:p>
                      <a:pPr algn="ctr"/>
                      <a:r>
                        <a:rPr lang="en-US" dirty="0">
                          <a:latin typeface="Times New Roman" panose="02020603050405020304" pitchFamily="18" charset="0"/>
                          <a:cs typeface="Times New Roman" panose="02020603050405020304" pitchFamily="18" charset="0"/>
                        </a:rPr>
                        <a:t>Aditya s </a:t>
                      </a:r>
                      <a:r>
                        <a:rPr lang="en-US" dirty="0" err="1">
                          <a:latin typeface="Times New Roman" panose="02020603050405020304" pitchFamily="18" charset="0"/>
                          <a:cs typeface="Times New Roman" panose="02020603050405020304" pitchFamily="18" charset="0"/>
                        </a:rPr>
                        <a:t>patil</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20211CSE0581</a:t>
                      </a:r>
                      <a:endParaRPr lang="en-US" dirty="0">
                        <a:latin typeface="Times New Roman" panose="02020603050405020304" pitchFamily="18" charset="0"/>
                        <a:cs typeface="Times New Roman" panose="02020603050405020304" pitchFamily="18" charset="0"/>
                      </a:endParaRPr>
                    </a:p>
                  </a:txBody>
                  <a:tcPr/>
                </a:tc>
              </a:tr>
              <a:tr h="362263">
                <a:tc>
                  <a:txBody>
                    <a:bodyPr/>
                    <a:lstStyle/>
                    <a:p>
                      <a:pPr algn="ctr"/>
                      <a:r>
                        <a:rPr lang="en-US" dirty="0" err="1">
                          <a:latin typeface="Times New Roman" panose="02020603050405020304" pitchFamily="18" charset="0"/>
                          <a:cs typeface="Times New Roman" panose="02020603050405020304" pitchFamily="18" charset="0"/>
                        </a:rPr>
                        <a:t>Shantkumar</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20211CSE0562</a:t>
                      </a:r>
                      <a:endParaRPr lang="en-US" dirty="0">
                        <a:latin typeface="Times New Roman" panose="02020603050405020304" pitchFamily="18" charset="0"/>
                        <a:cs typeface="Times New Roman" panose="02020603050405020304" pitchFamily="18" charset="0"/>
                      </a:endParaRPr>
                    </a:p>
                  </a:txBody>
                  <a:tcPr/>
                </a:tc>
              </a:tr>
              <a:tr h="362263">
                <a:tc>
                  <a:txBody>
                    <a:bodyPr/>
                    <a:lstStyle/>
                    <a:p>
                      <a:pPr algn="ctr"/>
                      <a:r>
                        <a:rPr lang="en-US" dirty="0">
                          <a:latin typeface="Times New Roman" panose="02020603050405020304" pitchFamily="18" charset="0"/>
                          <a:cs typeface="Times New Roman" panose="02020603050405020304" pitchFamily="18" charset="0"/>
                        </a:rPr>
                        <a:t>Aneesh k</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20211IST0004</a:t>
                      </a:r>
                      <a:endParaRPr lang="en-US"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6" name="Table 6"/>
          <p:cNvGraphicFramePr>
            <a:graphicFrameLocks noGrp="1"/>
          </p:cNvGraphicFramePr>
          <p:nvPr/>
        </p:nvGraphicFramePr>
        <p:xfrm>
          <a:off x="3435224" y="4097328"/>
          <a:ext cx="5321552" cy="731520"/>
        </p:xfrm>
        <a:graphic>
          <a:graphicData uri="http://schemas.openxmlformats.org/drawingml/2006/table">
            <a:tbl>
              <a:tblPr firstRow="1" bandRow="1">
                <a:tableStyleId>{5C22544A-7EE6-4342-B048-85BDC9FD1C3A}</a:tableStyleId>
              </a:tblPr>
              <a:tblGrid>
                <a:gridCol w="2660776"/>
                <a:gridCol w="2660776"/>
              </a:tblGrid>
              <a:tr h="282438">
                <a:tc>
                  <a:txBody>
                    <a:bodyPr/>
                    <a:lstStyle/>
                    <a:p>
                      <a:pPr algn="ctr"/>
                      <a:r>
                        <a:rPr lang="en-IN" b="0" dirty="0">
                          <a:solidFill>
                            <a:schemeClr val="tx1"/>
                          </a:solidFill>
                        </a:rPr>
                        <a:t>Manoj M</a:t>
                      </a:r>
                      <a:endParaRPr lang="en-IN" b="0" dirty="0">
                        <a:solidFill>
                          <a:schemeClr val="tx1"/>
                        </a:solidFill>
                      </a:endParaRPr>
                    </a:p>
                  </a:txBody>
                  <a:tcPr/>
                </a:tc>
                <a:tc>
                  <a:txBody>
                    <a:bodyPr/>
                    <a:lstStyle/>
                    <a:p>
                      <a:pPr algn="ctr"/>
                      <a:r>
                        <a:rPr lang="en-IN" b="0" dirty="0">
                          <a:solidFill>
                            <a:schemeClr val="tx1"/>
                          </a:solidFill>
                        </a:rPr>
                        <a:t>20211CSE0577</a:t>
                      </a:r>
                      <a:endParaRPr lang="en-IN" b="0" dirty="0">
                        <a:solidFill>
                          <a:schemeClr val="tx1"/>
                        </a:solidFill>
                      </a:endParaRPr>
                    </a:p>
                  </a:txBody>
                  <a:tcPr/>
                </a:tc>
              </a:tr>
              <a:tr h="282438">
                <a:tc>
                  <a:txBody>
                    <a:bodyPr/>
                    <a:lstStyle/>
                    <a:p>
                      <a:pPr algn="ctr"/>
                      <a:r>
                        <a:rPr lang="en-IN" dirty="0"/>
                        <a:t>Y </a:t>
                      </a:r>
                      <a:r>
                        <a:rPr lang="en-IN" dirty="0" err="1"/>
                        <a:t>Narasimulu</a:t>
                      </a:r>
                      <a:endParaRPr lang="en-IN" dirty="0"/>
                    </a:p>
                  </a:txBody>
                  <a:tcPr/>
                </a:tc>
                <a:tc>
                  <a:txBody>
                    <a:bodyPr/>
                    <a:lstStyle/>
                    <a:p>
                      <a:pPr algn="ctr"/>
                      <a:r>
                        <a:rPr lang="en-IN" dirty="0"/>
                        <a:t>20211CIT0075</a:t>
                      </a:r>
                      <a:endParaRPr lang="en-IN" dirty="0"/>
                    </a:p>
                  </a:txBody>
                  <a:tcPr/>
                </a:tc>
              </a:tr>
            </a:tbl>
          </a:graphicData>
        </a:graphic>
      </p:graphicFrame>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Project Brief Summery</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5031"/>
            <a:ext cx="10515600" cy="4193176"/>
          </a:xfrm>
        </p:spPr>
        <p:txBody>
          <a:bodyPr/>
          <a:lstStyle/>
          <a:p>
            <a:r>
              <a:rPr lang="en-US" dirty="0">
                <a:latin typeface="Times New Roman" panose="02020603050405020304" pitchFamily="18" charset="0"/>
                <a:cs typeface="Times New Roman" panose="02020603050405020304" pitchFamily="18" charset="0"/>
              </a:rPr>
              <a:t>This robot can be used in patrolling places where a person is not safe to stay or walk This is especially useful at night as this has an night vision camera That is it can clearly see during the night or any dark place using IR Blasters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also features live streaming of the camera so  this can also be used in rescue operation or any other activities.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is done using DC motors, a chassis and the brain of the entire system is Raspberry pi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2 boards will be working </a:t>
            </a:r>
            <a:r>
              <a:rPr lang="en-US" dirty="0" err="1">
                <a:latin typeface="Times New Roman" panose="02020603050405020304" pitchFamily="18" charset="0"/>
                <a:cs typeface="Times New Roman" panose="02020603050405020304" pitchFamily="18" charset="0"/>
              </a:rPr>
              <a:t>synchronised</a:t>
            </a:r>
            <a:r>
              <a:rPr lang="en-US" dirty="0">
                <a:latin typeface="Times New Roman" panose="02020603050405020304" pitchFamily="18" charset="0"/>
                <a:cs typeface="Times New Roman" panose="02020603050405020304" pitchFamily="18" charset="0"/>
              </a:rPr>
              <a:t> with each other</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b="1" dirty="0"/>
              <a:t>features:-</a:t>
            </a:r>
            <a:br>
              <a:rPr lang="en-IN" dirty="0"/>
            </a:br>
            <a:endParaRPr lang="en-IN" dirty="0"/>
          </a:p>
        </p:txBody>
      </p:sp>
      <p:sp>
        <p:nvSpPr>
          <p:cNvPr id="3" name="Content Placeholder 2"/>
          <p:cNvSpPr>
            <a:spLocks noGrp="1"/>
          </p:cNvSpPr>
          <p:nvPr>
            <p:ph idx="1"/>
          </p:nvPr>
        </p:nvSpPr>
        <p:spPr>
          <a:xfrm>
            <a:off x="728785" y="1253331"/>
            <a:ext cx="10515600" cy="4351338"/>
          </a:xfrm>
        </p:spPr>
        <p:txBody>
          <a:bodyPr/>
          <a:lstStyle/>
          <a:p>
            <a:r>
              <a:rPr lang="en-IN" dirty="0"/>
              <a:t>It’s an </a:t>
            </a:r>
            <a:r>
              <a:rPr lang="en-IN" dirty="0" err="1"/>
              <a:t>Allterrain</a:t>
            </a:r>
            <a:r>
              <a:rPr lang="en-IN" dirty="0"/>
              <a:t> robot so it </a:t>
            </a:r>
            <a:r>
              <a:rPr lang="en-IN" dirty="0" err="1"/>
              <a:t>eont</a:t>
            </a:r>
            <a:r>
              <a:rPr lang="en-IN" dirty="0"/>
              <a:t> have any difficulties in going in bad roads.</a:t>
            </a:r>
            <a:endParaRPr lang="en-IN" dirty="0"/>
          </a:p>
          <a:p>
            <a:r>
              <a:rPr lang="en-IN" dirty="0"/>
              <a:t>It’s a semi autonomous robot </a:t>
            </a:r>
            <a:endParaRPr lang="en-IN" dirty="0"/>
          </a:p>
          <a:p>
            <a:r>
              <a:rPr lang="en-IN" dirty="0"/>
              <a:t>It has a gesture control.</a:t>
            </a:r>
            <a:endParaRPr lang="en-IN" dirty="0"/>
          </a:p>
          <a:p>
            <a:r>
              <a:rPr lang="en-IN" dirty="0"/>
              <a:t>It has a collision avoiding system</a:t>
            </a:r>
            <a:endParaRPr lang="en-IN" dirty="0"/>
          </a:p>
          <a:p>
            <a:r>
              <a:rPr lang="en-IN" dirty="0"/>
              <a:t>Live streaming and night vision camera.</a:t>
            </a:r>
            <a:endParaRPr lang="en-IN" dirty="0"/>
          </a:p>
          <a:p>
            <a:r>
              <a:rPr lang="en-IN" dirty="0"/>
              <a:t>Communication </a:t>
            </a:r>
            <a:r>
              <a:rPr lang="en-IN" dirty="0" err="1"/>
              <a:t>throught</a:t>
            </a:r>
            <a:r>
              <a:rPr lang="en-IN" dirty="0"/>
              <a:t> radio signals.</a:t>
            </a:r>
            <a:endParaRPr lang="en-IN" dirty="0"/>
          </a:p>
          <a:p>
            <a:r>
              <a:rPr lang="en-IN" dirty="0"/>
              <a:t>It has GNSS (global navigation satellite system)</a:t>
            </a: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Project selection</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Coding part is very complicated.</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Parts availability.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Usage of multiple raspberry pi boards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Quite expensive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lstStyle/>
          <a:p>
            <a:r>
              <a:rPr lang="en-IN" altLang="en-US" sz="3200" b="1" dirty="0">
                <a:solidFill>
                  <a:srgbClr val="0070C0"/>
                </a:solidFill>
                <a:latin typeface="Times New Roman" panose="02020603050405020304" pitchFamily="18" charset="0"/>
                <a:cs typeface="Times New Roman" panose="02020603050405020304" pitchFamily="18" charset="0"/>
              </a:rPr>
              <a:t>Sample picture</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pic>
        <p:nvPicPr>
          <p:cNvPr id="1026" name="Picture 2" descr="Checking the Status of the Robot and Preparing for Transpor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4854" y="1297354"/>
            <a:ext cx="5340036" cy="40067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bot Arm Tu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1580" y="1297354"/>
            <a:ext cx="5644173" cy="40067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Project Timeline</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graphicFrame>
        <p:nvGraphicFramePr>
          <p:cNvPr id="8" name="Content Placeholder 7"/>
          <p:cNvGraphicFramePr>
            <a:graphicFrameLocks noGrp="1"/>
          </p:cNvGraphicFramePr>
          <p:nvPr>
            <p:ph idx="1"/>
          </p:nvPr>
        </p:nvGraphicFramePr>
        <p:xfrm>
          <a:off x="741680" y="1400356"/>
          <a:ext cx="10515600" cy="40581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Box 5"/>
          <p:cNvSpPr txBox="1"/>
          <p:nvPr/>
        </p:nvSpPr>
        <p:spPr>
          <a:xfrm>
            <a:off x="470371" y="901298"/>
            <a:ext cx="6677341" cy="369332"/>
          </a:xfrm>
          <a:prstGeom prst="rect">
            <a:avLst/>
          </a:prstGeom>
          <a:noFill/>
        </p:spPr>
        <p:txBody>
          <a:bodyPr wrap="none" rtlCol="0">
            <a:spAutoFit/>
          </a:bodyPr>
          <a:lstStyle/>
          <a:p>
            <a:r>
              <a:rPr lang="en-GB" dirty="0">
                <a:solidFill>
                  <a:srgbClr val="0070C0"/>
                </a:solidFill>
              </a:rPr>
              <a:t>Note: Write in the below table what u will be achieving in each phase</a:t>
            </a:r>
            <a:endParaRPr lang="en-GB" dirty="0">
              <a:solidFill>
                <a:srgbClr val="0070C0"/>
              </a:solidFill>
            </a:endParaRPr>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4800" dirty="0">
                <a:solidFill>
                  <a:srgbClr val="FFFF00"/>
                </a:solidFill>
                <a:latin typeface="Times New Roman" panose="02020603050405020304" pitchFamily="18" charset="0"/>
                <a:cs typeface="Times New Roman" panose="02020603050405020304" pitchFamily="18" charset="0"/>
              </a:rPr>
              <a:t>Q&amp;A</a:t>
            </a:r>
            <a:endParaRPr lang="en-US" sz="4800" dirty="0">
              <a:solidFill>
                <a:srgbClr val="FFFF00"/>
              </a:solidFill>
              <a:latin typeface="Times New Roman" panose="02020603050405020304" pitchFamily="18" charset="0"/>
              <a:cs typeface="Times New Roman" panose="02020603050405020304" pitchFamily="18" charset="0"/>
            </a:endParaRP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1492</Words>
  <Application>WPS Presentation</Application>
  <PresentationFormat>Widescreen</PresentationFormat>
  <Paragraphs>94</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Calibri</vt:lpstr>
      <vt:lpstr>Calibri Light</vt:lpstr>
      <vt:lpstr>Times New Roman</vt:lpstr>
      <vt:lpstr>Tahoma</vt:lpstr>
      <vt:lpstr>Microsoft YaHei</vt:lpstr>
      <vt:lpstr>Arial Unicode MS</vt:lpstr>
      <vt:lpstr>Office Theme</vt:lpstr>
      <vt:lpstr>Innovative Projects- Raspberry-pi Using Python (CSE1003)  Phase –2 Review Presentation (13/14th October 2022) Night Vision Security Patrolling Robot with live streaming </vt:lpstr>
      <vt:lpstr>Project Brief Summery</vt:lpstr>
      <vt:lpstr>features:- </vt:lpstr>
      <vt:lpstr>Challenges Faced in Project selection</vt:lpstr>
      <vt:lpstr>Sample picture</vt:lpstr>
      <vt:lpstr>Project Timeline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pavit</cp:lastModifiedBy>
  <cp:revision>892</cp:revision>
  <cp:lastPrinted>2018-07-24T06:37:00Z</cp:lastPrinted>
  <dcterms:created xsi:type="dcterms:W3CDTF">2018-06-07T04:06:00Z</dcterms:created>
  <dcterms:modified xsi:type="dcterms:W3CDTF">2024-07-08T16:38:15Z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E10DE177ED1D4B2CBB0CDD02BE96A001_12</vt:lpwstr>
  </property>
  <property fmtid="{D5CDD505-2E9C-101B-9397-08002B2CF9AE}" pid="3" name="KSOProductBuildVer">
    <vt:lpwstr>1033-12.2.0.17119</vt:lpwstr>
  </property>
</Properties>
</file>