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smtClean="0">
                <a:solidFill>
                  <a:srgbClr val="0F0F0F"/>
                </a:solidFill>
                <a:effectLst/>
                <a:latin typeface="Times New Roman" panose="02020603050405020304" pitchFamily="18" charset="0"/>
                <a:cs typeface="Times New Roman" panose="02020603050405020304" pitchFamily="18" charset="0"/>
              </a:rPr>
              <a:t>Creating an Employee Performance </a:t>
            </a:r>
            <a:r>
              <a:rPr lang="en-US" i="0" dirty="0">
                <a:solidFill>
                  <a:srgbClr val="0F0F0F"/>
                </a:solidFill>
                <a:effectLst/>
                <a:latin typeface="Roboto" panose="020F0502020204030204" pitchFamily="2" charset="0"/>
              </a:rPr>
              <a:t/>
            </a:r>
            <a:br>
              <a:rPr lang="en-US" i="0" dirty="0">
                <a:solidFill>
                  <a:srgbClr val="0F0F0F"/>
                </a:solidFill>
                <a:effectLst/>
                <a:latin typeface="Roboto" panose="020F0502020204030204" pitchFamily="2" charset="0"/>
              </a:rPr>
            </a:br>
            <a:r>
              <a:rPr lang="en-US" i="0" dirty="0" smtClean="0">
                <a:solidFill>
                  <a:srgbClr val="0F0F0F"/>
                </a:solidFill>
                <a:effectLst/>
                <a:latin typeface="Roboto" panose="020F0502020204030204" pitchFamily="2" charset="0"/>
              </a:rPr>
              <a:t>        </a:t>
            </a:r>
            <a:r>
              <a:rPr lang="en-US" dirty="0" smtClean="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GAYATHIRI.V</a:t>
            </a:r>
            <a:endParaRPr lang="en-US" sz="2400" dirty="0"/>
          </a:p>
          <a:p>
            <a:r>
              <a:rPr lang="en-US" sz="2400" dirty="0"/>
              <a:t>REGISTER </a:t>
            </a:r>
            <a:r>
              <a:rPr lang="en-US" sz="2400" dirty="0" smtClean="0"/>
              <a:t>NO     : </a:t>
            </a:r>
            <a:r>
              <a:rPr lang="en-US" sz="2400" dirty="0" smtClean="0"/>
              <a:t>312217188</a:t>
            </a:r>
          </a:p>
          <a:p>
            <a:r>
              <a:rPr lang="en-US" sz="2400" dirty="0"/>
              <a:t>NM ID                  : 6D34A6130FE56678F95480CBB63074B7</a:t>
            </a:r>
            <a:endParaRPr lang="en-US" sz="2400" dirty="0"/>
          </a:p>
          <a:p>
            <a:r>
              <a:rPr lang="en-US" sz="2400" dirty="0" smtClean="0"/>
              <a:t>DEPARTMENT    : B.COM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Header Section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 Table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Columns</a:t>
            </a:r>
            <a:r>
              <a:rPr kumimoji="0" lang="en-US" sz="1800" b="0" i="0" u="none" strike="noStrike" cap="none" normalizeH="0" baseline="0" dirty="0"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Trend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Feedback Loop</a:t>
            </a:r>
            <a:r>
              <a:rPr kumimoji="0" lang="en-US" sz="1800" b="0" i="0" u="none" strike="noStrike" cap="none" normalizeH="0" baseline="0" dirty="0"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 </a:t>
            </a:r>
            <a:r>
              <a:rPr kumimoji="0" lang="en-US" sz="1800" b="1" i="0" u="none" strike="noStrike" cap="none" normalizeH="0" baseline="0" dirty="0" smtClean="0">
                <a:ln>
                  <a:noFill/>
                </a:ln>
                <a:solidFill>
                  <a:schemeClr val="tx1"/>
                </a:solidFill>
                <a:effectLst/>
                <a:latin typeface="Arial" pitchFamily="34" charset="0"/>
                <a:cs typeface="Arial" pitchFamily="34" charset="0"/>
              </a:rPr>
              <a:t>Cost-Effective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smtClean="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 </a:t>
            </a:r>
            <a:r>
              <a:rPr kumimoji="0" lang="en-US" sz="1800" b="1" i="0" u="none" strike="noStrike" cap="none" normalizeH="0" baseline="0" dirty="0" smtClean="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 </a:t>
            </a:r>
            <a:r>
              <a:rPr kumimoji="0" lang="en-US" sz="1800" b="1" i="0" u="none" strike="noStrike" cap="none" normalizeH="0" baseline="0" dirty="0" smtClean="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smtClean="0"/>
              <a:t>Excel </a:t>
            </a:r>
            <a:r>
              <a:rPr lang="en-US" sz="2400" dirty="0"/>
              <a:t>scorecards will help you track your progress and make informed decisions. You will see where you're thriving and determine areas for improvement. </a:t>
            </a:r>
          </a:p>
          <a:p>
            <a:r>
              <a:rPr lang="en-US" sz="2400" dirty="0" smtClean="0"/>
              <a:t>This </a:t>
            </a:r>
            <a:r>
              <a:rPr lang="en-US" sz="2400" dirty="0"/>
              <a:t>blog post will tell you what you need to know about making a scorecard in Excel. </a:t>
            </a:r>
          </a:p>
          <a:p>
            <a:r>
              <a:rPr lang="en-US" sz="2400" dirty="0" smtClean="0"/>
              <a:t>Read </a:t>
            </a:r>
            <a:r>
              <a:rPr lang="en-US" sz="2400" dirty="0"/>
              <a:t>on as we cover the following:</a:t>
            </a:r>
          </a:p>
          <a:p>
            <a:r>
              <a:rPr lang="en-US" sz="2400" dirty="0" smtClean="0"/>
              <a:t>What </a:t>
            </a:r>
            <a:r>
              <a:rPr lang="en-US" sz="2400" dirty="0"/>
              <a:t>Is an Excel Scorecard?</a:t>
            </a:r>
          </a:p>
          <a:p>
            <a:r>
              <a:rPr lang="en-US" sz="2400" dirty="0" smtClean="0"/>
              <a:t>Excel </a:t>
            </a:r>
            <a:r>
              <a:rPr lang="en-US" sz="2400" dirty="0"/>
              <a:t>Guide: How to Create a Scorecard</a:t>
            </a:r>
          </a:p>
          <a:p>
            <a:r>
              <a:rPr lang="en-US" sz="2400" dirty="0" smtClean="0"/>
              <a:t>Final </a:t>
            </a:r>
            <a:r>
              <a:rPr lang="en-US" sz="2400" dirty="0"/>
              <a:t>Thoughts on How to Create A Scorecard in Excel</a:t>
            </a:r>
          </a:p>
          <a:p>
            <a:r>
              <a:rPr lang="en-US" sz="2400" dirty="0" smtClean="0"/>
              <a:t>Frequently </a:t>
            </a:r>
            <a:r>
              <a:rPr lang="en-US" sz="2400"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a:t>
            </a:r>
            <a:r>
              <a:rPr kumimoji="0" lang="en-US" sz="1600" b="1" i="0" u="none" strike="noStrike" cap="none" normalizeH="0" baseline="0" dirty="0" smtClean="0">
                <a:ln>
                  <a:noFill/>
                </a:ln>
                <a:solidFill>
                  <a:schemeClr val="tx1"/>
                </a:solidFill>
                <a:effectLst/>
                <a:latin typeface="Arial" charset="0"/>
                <a:cs typeface="Arial" charset="0"/>
              </a:rPr>
              <a:t>Tailored Customization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Personalization</a:t>
            </a:r>
            <a:r>
              <a:rPr kumimoji="0" lang="en-US" sz="1600" b="0" i="0" u="none" strike="noStrike" cap="none" normalizeH="0" baseline="0" dirty="0"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Flexibility</a:t>
            </a:r>
            <a:r>
              <a:rPr kumimoji="0" lang="en-US" sz="1600" b="0" i="0" u="none" strike="noStrike" cap="none" normalizeH="0" baseline="0" dirty="0"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 </a:t>
            </a:r>
            <a:r>
              <a:rPr kumimoji="0" lang="en-US" sz="1600" b="1" i="0" u="none" strike="noStrike" cap="none" normalizeH="0" baseline="0" dirty="0" smtClean="0">
                <a:ln>
                  <a:noFill/>
                </a:ln>
                <a:solidFill>
                  <a:schemeClr val="tx1"/>
                </a:solidFill>
                <a:effectLst/>
                <a:latin typeface="Arial" charset="0"/>
                <a:cs typeface="Arial" charset="0"/>
              </a:rPr>
              <a:t>Cost-Effective Solution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Low Cost</a:t>
            </a:r>
            <a:r>
              <a:rPr kumimoji="0" lang="en-US" sz="1600" b="0" i="0" u="none" strike="noStrike" cap="none" normalizeH="0" baseline="0" dirty="0"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Licensing</a:t>
            </a:r>
            <a:r>
              <a:rPr kumimoji="0" lang="en-US" sz="1600" b="0" i="0" u="none" strike="noStrike" cap="none" normalizeH="0" baseline="0" dirty="0" smtClean="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 </a:t>
            </a:r>
            <a:r>
              <a:rPr kumimoji="0" lang="en-US" sz="1600" b="1" i="0" u="none" strike="noStrike" cap="none" normalizeH="0" baseline="0" dirty="0" smtClean="0">
                <a:ln>
                  <a:noFill/>
                </a:ln>
                <a:solidFill>
                  <a:schemeClr val="tx1"/>
                </a:solidFill>
                <a:effectLst/>
                <a:latin typeface="Arial" charset="0"/>
                <a:cs typeface="Arial" charset="0"/>
              </a:rPr>
              <a:t>Ease of Use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Interface</a:t>
            </a:r>
            <a:r>
              <a:rPr kumimoji="0" lang="en-US" sz="1600" b="0" i="0" u="none" strike="noStrike" cap="none" normalizeH="0" baseline="0" dirty="0"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Templates and Formulas</a:t>
            </a:r>
            <a:r>
              <a:rPr kumimoji="0" lang="en-US" sz="1600" b="0" i="0" u="none" strike="noStrike" cap="none" normalizeH="0" baseline="0" dirty="0" smtClean="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 </a:t>
            </a:r>
            <a:r>
              <a:rPr kumimoji="0" lang="en-US" sz="1600" b="1" i="0" u="none" strike="noStrike" cap="none" normalizeH="0" baseline="0" dirty="0" smtClean="0">
                <a:ln>
                  <a:noFill/>
                </a:ln>
                <a:solidFill>
                  <a:schemeClr val="tx1"/>
                </a:solidFill>
                <a:effectLst/>
                <a:latin typeface="Arial" charset="0"/>
                <a:cs typeface="Arial" charset="0"/>
              </a:rPr>
              <a:t>Data Integration and Analysis</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Centralized Data</a:t>
            </a:r>
            <a:r>
              <a:rPr kumimoji="0" lang="en-US" sz="1600" b="0" i="0" u="none" strike="noStrike" cap="none" normalizeH="0" baseline="0" dirty="0" smtClean="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Advanced Analytics</a:t>
            </a:r>
            <a:r>
              <a:rPr kumimoji="0" lang="en-US" sz="1600" b="0" i="0" u="none" strike="noStrike" cap="none" normalizeH="0" baseline="0" dirty="0"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 </a:t>
            </a:r>
            <a:r>
              <a:rPr kumimoji="0" lang="en-US" sz="1600" b="1" i="0" u="none" strike="noStrike" cap="none" normalizeH="0" baseline="0" dirty="0" smtClean="0">
                <a:ln>
                  <a:noFill/>
                </a:ln>
                <a:solidFill>
                  <a:schemeClr val="tx1"/>
                </a:solidFill>
                <a:effectLst/>
                <a:latin typeface="Arial" charset="0"/>
                <a:cs typeface="Arial" charset="0"/>
              </a:rPr>
              <a:t>Enhanced Performance Management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Clear Metrics</a:t>
            </a:r>
            <a:r>
              <a:rPr kumimoji="0" lang="en-US" sz="1600" b="0" i="0" u="none" strike="noStrike" cap="none" normalizeH="0" baseline="0" dirty="0" smtClean="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Tailored Metrics</a:t>
            </a:r>
            <a:r>
              <a:rPr kumimoji="0" lang="en-US" sz="1600" b="0" i="0" u="none" strike="noStrike" cap="none" normalizeH="0" baseline="0" dirty="0"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Dynamic Updates</a:t>
            </a:r>
            <a:r>
              <a:rPr kumimoji="0" lang="en-US" sz="1600" b="0" i="0" u="none" strike="noStrike" cap="none" normalizeH="0" baseline="0" dirty="0"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Experience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Intuitive Design</a:t>
            </a:r>
            <a:r>
              <a:rPr kumimoji="0" lang="en-US" sz="1600" b="0" i="0" u="none" strike="noStrike" cap="none" normalizeH="0" baseline="0" dirty="0"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Features</a:t>
            </a:r>
            <a:r>
              <a:rPr kumimoji="0" lang="en-US" sz="1600" b="0" i="0" u="none" strike="noStrike" cap="none" normalizeH="0" baseline="0" dirty="0"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Powerful Data Visualization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Dashboards</a:t>
            </a:r>
            <a:r>
              <a:rPr kumimoji="0" lang="en-US" sz="1600" b="0" i="0" u="none" strike="noStrike" cap="none" normalizeH="0" baseline="0" dirty="0"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Automated Insights</a:t>
            </a:r>
            <a:r>
              <a:rPr kumimoji="0" lang="en-US" sz="1600" b="0" i="0" u="none" strike="noStrike" cap="none" normalizeH="0" baseline="0" dirty="0"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Cost-Effective Innovation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Costs</a:t>
            </a:r>
            <a:r>
              <a:rPr kumimoji="0" lang="en-US" sz="1600" b="0" i="0" u="none" strike="noStrike" cap="none" normalizeH="0" baseline="0" dirty="0"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Scalable Solution</a:t>
            </a:r>
            <a:r>
              <a:rPr kumimoji="0" lang="en-US" sz="1600" b="0" i="0" u="none" strike="noStrike" cap="none" normalizeH="0" baseline="0" dirty="0"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Comprehensive Data Management</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Custom</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bs01</cp:lastModifiedBy>
  <cp:revision>20</cp:revision>
  <dcterms:created xsi:type="dcterms:W3CDTF">2024-03-29T15:07:22Z</dcterms:created>
  <dcterms:modified xsi:type="dcterms:W3CDTF">2024-09-02T10:54:21Z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