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1BAA-F145-BCD5-61A0085DFEFA}"/>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1BAA-F145-BCD5-61A0085DFEFA}"/>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a:solidFill>
                  <a:srgbClr val="0F0F0F"/>
                </a:solidFill>
                <a:effectLst/>
                <a:latin typeface="Times New Roman" panose="02020603050405020304" pitchFamily="18" charset="0"/>
                <a:cs typeface="Times New Roman" panose="02020603050405020304" pitchFamily="18" charset="0"/>
              </a:rPr>
              <a:t>Creating an Employee Performance </a:t>
            </a:r>
            <a:br>
              <a:rPr lang="en-US" i="0" dirty="0">
                <a:solidFill>
                  <a:srgbClr val="0F0F0F"/>
                </a:solidFill>
                <a:effectLst/>
                <a:latin typeface="Roboto" panose="020F0502020204030204" pitchFamily="2" charset="0"/>
              </a:rPr>
            </a:br>
            <a:r>
              <a:rPr lang="en-US" i="0" dirty="0">
                <a:solidFill>
                  <a:srgbClr val="0F0F0F"/>
                </a:solidFill>
                <a:effectLst/>
                <a:latin typeface="Roboto" panose="020F0502020204030204" pitchFamily="2" charset="0"/>
              </a:rPr>
              <a:t>        </a:t>
            </a:r>
            <a:r>
              <a:rPr lang="en-US" dirty="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 </a:t>
            </a:r>
            <a:r>
              <a:rPr lang="en-GB" sz="2400" dirty="0" err="1"/>
              <a:t>Sheeba</a:t>
            </a:r>
            <a:r>
              <a:rPr lang="en-GB" sz="2400" dirty="0"/>
              <a:t> </a:t>
            </a:r>
            <a:r>
              <a:rPr lang="en-GB" sz="2400" dirty="0" err="1"/>
              <a:t>Rubavathi.M</a:t>
            </a:r>
            <a:endParaRPr lang="en-US" sz="2400" dirty="0"/>
          </a:p>
          <a:p>
            <a:r>
              <a:rPr lang="en-US" sz="2400" dirty="0"/>
              <a:t>REGISTER NO     : </a:t>
            </a:r>
            <a:r>
              <a:rPr lang="en-GB" sz="2400" dirty="0"/>
              <a:t> 122204118</a:t>
            </a:r>
            <a:endParaRPr lang="en-US" sz="2400" dirty="0"/>
          </a:p>
          <a:p>
            <a:r>
              <a:rPr lang="en-US" sz="2400" dirty="0"/>
              <a:t>NM ID                  : </a:t>
            </a:r>
            <a:r>
              <a:rPr lang="en-GB" sz="2400" dirty="0"/>
              <a:t> 1659122204118</a:t>
            </a:r>
            <a:endParaRPr lang="en-US" sz="2400" dirty="0"/>
          </a:p>
          <a:p>
            <a:r>
              <a:rPr lang="en-US" sz="2400" dirty="0"/>
              <a:t>DEPARTMENT    : B.COM (</a:t>
            </a:r>
            <a:r>
              <a:rPr lang="en-GB" sz="2400" dirty="0"/>
              <a:t>corporate </a:t>
            </a:r>
            <a:r>
              <a:rPr lang="en-GB" sz="2400" dirty="0" err="1"/>
              <a:t>secutaryship</a:t>
            </a:r>
            <a:r>
              <a:rPr lang="en-GB" sz="2400"/>
              <a:t>)</a:t>
            </a:r>
            <a:endParaRPr lang="en-US" sz="2400" dirty="0"/>
          </a:p>
          <a:p>
            <a:r>
              <a:rPr lang="en-US" sz="2400" dirty="0"/>
              <a:t>COLLEGE             :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TotalTime>
  <Words>1287</Words>
  <Application>Microsoft Office PowerPoint</Application>
  <PresentationFormat>Widescreen</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21</cp:revision>
  <dcterms:created xsi:type="dcterms:W3CDTF">2024-03-29T15:07:22Z</dcterms:created>
  <dcterms:modified xsi:type="dcterms:W3CDTF">2024-09-07T07:01:53Z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