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1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2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2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67" name="Google Shape;167;p2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9" name="Google Shape;179;p5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0" name="Google Shape;180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3" name="Google Shape;183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5" name="Google Shape;195;p9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97" name="Google Shape;197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204" name="Google Shape;204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4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ctrTitle"/>
          </p:nvPr>
        </p:nvSpPr>
        <p:spPr>
          <a:xfrm>
            <a:off x="3162300" y="840300"/>
            <a:ext cx="84420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3187022" y="4317933"/>
            <a:ext cx="8442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5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7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200403" y="2136900"/>
            <a:ext cx="40953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7534096" y="2136900"/>
            <a:ext cx="40953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8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 txBox="1"/>
          <p:nvPr>
            <p:ph type="title"/>
          </p:nvPr>
        </p:nvSpPr>
        <p:spPr>
          <a:xfrm>
            <a:off x="426000" y="1248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9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377471" y="949521"/>
            <a:ext cx="8325600" cy="51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0"/>
          <p:cNvSpPr txBox="1"/>
          <p:nvPr>
            <p:ph type="title"/>
          </p:nvPr>
        </p:nvSpPr>
        <p:spPr>
          <a:xfrm>
            <a:off x="354000" y="1863133"/>
            <a:ext cx="53937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354000" y="364716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2" name="Google Shape;162;p1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63" name="Google Shape;163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lang="en-US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215" name="Google Shape;215;p14"/>
          <p:cNvSpPr txBox="1"/>
          <p:nvPr>
            <p:ph idx="1" type="body"/>
          </p:nvPr>
        </p:nvSpPr>
        <p:spPr>
          <a:xfrm>
            <a:off x="2214876" y="2743200"/>
            <a:ext cx="85344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STUDENT NAME : R.PAVITHRAN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REGISTER NO    : 312215505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DEPARTMENT    : B.COM (GENERAL)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COLLEGE          :  PATRICIAN COLLEGE OF ARTS AND SCIENCE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MODELLING: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1. Data Collection</a:t>
            </a:r>
            <a:r>
              <a:rPr b="1" lang="en-US" sz="2850">
                <a:solidFill>
                  <a:srgbClr val="0C0C0C"/>
                </a:solidFill>
              </a:rPr>
              <a:t>: </a:t>
            </a:r>
            <a:endParaRPr sz="855"/>
          </a:p>
          <a:p>
            <a:pPr indent="0" lvl="0" marL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SzPts val="1443"/>
              <a:buNone/>
            </a:pPr>
            <a:r>
              <a:rPr lang="en-US" sz="1804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2137">
                <a:solidFill>
                  <a:srgbClr val="0C0C0C"/>
                </a:solidFill>
              </a:rPr>
              <a:t>.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2.</a:t>
            </a:r>
            <a:r>
              <a:rPr lang="en-US" sz="2422">
                <a:solidFill>
                  <a:srgbClr val="0C0C0C"/>
                </a:solidFill>
              </a:rPr>
              <a:t> </a:t>
            </a:r>
            <a:r>
              <a:rPr b="1" lang="en-US" sz="2422">
                <a:solidFill>
                  <a:srgbClr val="0C0C0C"/>
                </a:solidFill>
              </a:rPr>
              <a:t>Data Organization</a:t>
            </a:r>
            <a:r>
              <a:rPr b="1" lang="en-US" sz="2850">
                <a:solidFill>
                  <a:srgbClr val="0C0C0C"/>
                </a:solidFill>
              </a:rPr>
              <a:t>: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027"/>
              </a:spcBef>
              <a:spcAft>
                <a:spcPts val="0"/>
              </a:spcAft>
              <a:buSzPts val="1710"/>
              <a:buNone/>
            </a:pPr>
            <a:r>
              <a:rPr b="1" lang="en-US" sz="2137">
                <a:solidFill>
                  <a:srgbClr val="0C0C0C"/>
                </a:solidFill>
              </a:rPr>
              <a:t> </a:t>
            </a:r>
            <a:r>
              <a:rPr lang="en-US" sz="2137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303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 3.Rating Scale Setup</a:t>
            </a:r>
            <a:r>
              <a:rPr b="1" lang="en-US" sz="3515">
                <a:solidFill>
                  <a:srgbClr val="0C0C0C"/>
                </a:solidFill>
              </a:rPr>
              <a:t>: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None/>
            </a:pPr>
            <a:r>
              <a:rPr lang="en-US" sz="1804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084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4.</a:t>
            </a:r>
            <a:r>
              <a:rPr lang="en-US" sz="1804">
                <a:solidFill>
                  <a:srgbClr val="0C0C0C"/>
                </a:solidFill>
              </a:rPr>
              <a:t> </a:t>
            </a:r>
            <a:r>
              <a:rPr b="1" lang="en-US" sz="2422">
                <a:solidFill>
                  <a:srgbClr val="0C0C0C"/>
                </a:solidFill>
              </a:rPr>
              <a:t>pivot table features:</a:t>
            </a:r>
            <a:endParaRPr sz="855"/>
          </a:p>
          <a:p>
            <a:pPr indent="-571500" lvl="0" marL="57150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Font typeface="Arial"/>
              <a:buChar char="•"/>
            </a:pPr>
            <a:r>
              <a:rPr lang="en-US" sz="1804">
                <a:solidFill>
                  <a:srgbClr val="0C0C0C"/>
                </a:solidFill>
              </a:rPr>
              <a:t>Drag-and-drop interface</a:t>
            </a:r>
            <a:endParaRPr sz="855"/>
          </a:p>
          <a:p>
            <a:pPr indent="-571500" lvl="0" marL="57150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Font typeface="Arial"/>
              <a:buChar char="•"/>
            </a:pPr>
            <a:r>
              <a:rPr lang="en-US" sz="1804">
                <a:solidFill>
                  <a:srgbClr val="0C0C0C"/>
                </a:solidFill>
              </a:rPr>
              <a:t>Row and column labels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847"/>
              </a:spcBef>
              <a:spcAft>
                <a:spcPts val="0"/>
              </a:spcAft>
              <a:buSzPts val="988"/>
              <a:buNone/>
            </a:pPr>
            <a:r>
              <a:t/>
            </a:r>
            <a:endParaRPr sz="123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t/>
            </a:r>
            <a:endParaRPr sz="3240"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5.Data Entry: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RESULTS: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450"/>
          </a:p>
        </p:txBody>
      </p:sp>
      <p:sp>
        <p:nvSpPr>
          <p:cNvPr id="249" name="Google Shape;249;p25"/>
          <p:cNvSpPr/>
          <p:nvPr/>
        </p:nvSpPr>
        <p:spPr>
          <a:xfrm>
            <a:off x="1259840" y="1270000"/>
            <a:ext cx="9855300" cy="50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1737360" y="995680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CONCLUSION: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chemeClr val="dk1"/>
                </a:solidFill>
              </a:rPr>
              <a:t>PROJECT TITLE:</a:t>
            </a:r>
            <a:endParaRPr b="1" sz="4800" u="sng">
              <a:solidFill>
                <a:schemeClr val="dk1"/>
              </a:solidFill>
            </a:endParaRPr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96"/>
              <a:buNone/>
            </a:pPr>
            <a:r>
              <a:rPr b="1" lang="en-US" sz="4995">
                <a:solidFill>
                  <a:srgbClr val="262626"/>
                </a:solidFill>
              </a:rPr>
              <a:t>EMPLOYEE PERFORMANCE ANALYSIS USING EXCEL</a:t>
            </a:r>
            <a:endParaRPr b="1" sz="4995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AGENDA: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Problem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Project overview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End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Dataset Description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Modelling Approch</a:t>
            </a:r>
            <a:endParaRPr b="1" sz="280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Result and Discussion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Conclusion</a:t>
            </a:r>
            <a:endParaRPr/>
          </a:p>
          <a:p>
            <a:pPr indent="-251457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7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PROBLEM STATEMENT: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PROJECT OVERVIEW: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 sz="1530"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/>
              <a:t> It involves: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Setting clear goals and expectations.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Gathering data on performance metrics.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Evaluating performance against goals and metrics.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Providing constructive feedback and coaching.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Identifying areas for improvement and development.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Informing decisions on promotions, training, and resource allocation.</a:t>
            </a:r>
            <a:endParaRPr sz="1530"/>
          </a:p>
          <a:p>
            <a:pPr indent="-285750" lvl="0" marL="285750" rtl="0" algn="l">
              <a:lnSpc>
                <a:spcPct val="15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17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WHO ARE THE END USERS?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59"/>
              <a:buFont typeface="Century Gothic"/>
              <a:buNone/>
            </a:pPr>
            <a:r>
              <a:rPr b="1" lang="en-US" sz="3959" u="sng">
                <a:solidFill>
                  <a:srgbClr val="0C0C0C"/>
                </a:solidFill>
              </a:rPr>
              <a:t>OUR SOLUTION AND ITS VALUE PROPOSITION:</a:t>
            </a:r>
            <a:endParaRPr b="1" sz="3959" u="sng">
              <a:solidFill>
                <a:srgbClr val="0C0C0C"/>
              </a:solidFill>
            </a:endParaRPr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DATA DESCRIPTION: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THE “WOW”IN OUR SOLUTION: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