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57" r:id="rId2"/>
    <p:sldId id="258" r:id="rId3"/>
    <p:sldId id="261" r:id="rId4"/>
    <p:sldId id="262" r:id="rId5"/>
    <p:sldId id="263" r:id="rId6"/>
    <p:sldId id="264" r:id="rId7"/>
    <p:sldId id="26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58B366A-766C-4ED9-87B7-B14CB973F6F4}" type="datetimeFigureOut">
              <a:rPr lang="en-IN" smtClean="0"/>
              <a:t>26-02-2022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1771D6-B2F4-4B1B-9BA5-B0D3860A2D0F}" type="slidenum">
              <a:rPr lang="en-IN" smtClean="0"/>
              <a:t>‹#›</a:t>
            </a:fld>
            <a:endParaRPr lang="en-IN"/>
          </a:p>
        </p:txBody>
      </p:sp>
    </p:spTree>
    <p:extLst>
      <p:ext uri="{BB962C8B-B14F-4D97-AF65-F5344CB8AC3E}">
        <p14:creationId xmlns:p14="http://schemas.microsoft.com/office/powerpoint/2010/main" val="2739498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58B366A-766C-4ED9-87B7-B14CB973F6F4}" type="datetimeFigureOut">
              <a:rPr lang="en-IN" smtClean="0"/>
              <a:t>26-02-2022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1771D6-B2F4-4B1B-9BA5-B0D3860A2D0F}" type="slidenum">
              <a:rPr lang="en-IN" smtClean="0"/>
              <a:t>‹#›</a:t>
            </a:fld>
            <a:endParaRPr lang="en-IN"/>
          </a:p>
        </p:txBody>
      </p:sp>
    </p:spTree>
    <p:extLst>
      <p:ext uri="{BB962C8B-B14F-4D97-AF65-F5344CB8AC3E}">
        <p14:creationId xmlns:p14="http://schemas.microsoft.com/office/powerpoint/2010/main" val="717971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58B366A-766C-4ED9-87B7-B14CB973F6F4}" type="datetimeFigureOut">
              <a:rPr lang="en-IN" smtClean="0"/>
              <a:t>26-02-2022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1771D6-B2F4-4B1B-9BA5-B0D3860A2D0F}" type="slidenum">
              <a:rPr lang="en-IN" smtClean="0"/>
              <a:t>‹#›</a:t>
            </a:fld>
            <a:endParaRPr lang="en-IN"/>
          </a:p>
        </p:txBody>
      </p:sp>
    </p:spTree>
    <p:extLst>
      <p:ext uri="{BB962C8B-B14F-4D97-AF65-F5344CB8AC3E}">
        <p14:creationId xmlns:p14="http://schemas.microsoft.com/office/powerpoint/2010/main" val="3284425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58B366A-766C-4ED9-87B7-B14CB973F6F4}" type="datetimeFigureOut">
              <a:rPr lang="en-IN" smtClean="0"/>
              <a:t>26-02-2022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1771D6-B2F4-4B1B-9BA5-B0D3860A2D0F}"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928543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58B366A-766C-4ED9-87B7-B14CB973F6F4}" type="datetimeFigureOut">
              <a:rPr lang="en-IN" smtClean="0"/>
              <a:t>26-02-2022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1771D6-B2F4-4B1B-9BA5-B0D3860A2D0F}" type="slidenum">
              <a:rPr lang="en-IN" smtClean="0"/>
              <a:t>‹#›</a:t>
            </a:fld>
            <a:endParaRPr lang="en-IN"/>
          </a:p>
        </p:txBody>
      </p:sp>
    </p:spTree>
    <p:extLst>
      <p:ext uri="{BB962C8B-B14F-4D97-AF65-F5344CB8AC3E}">
        <p14:creationId xmlns:p14="http://schemas.microsoft.com/office/powerpoint/2010/main" val="243948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58B366A-766C-4ED9-87B7-B14CB973F6F4}" type="datetimeFigureOut">
              <a:rPr lang="en-IN" smtClean="0"/>
              <a:t>26-02-2022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1771D6-B2F4-4B1B-9BA5-B0D3860A2D0F}" type="slidenum">
              <a:rPr lang="en-IN" smtClean="0"/>
              <a:t>‹#›</a:t>
            </a:fld>
            <a:endParaRPr lang="en-IN"/>
          </a:p>
        </p:txBody>
      </p:sp>
    </p:spTree>
    <p:extLst>
      <p:ext uri="{BB962C8B-B14F-4D97-AF65-F5344CB8AC3E}">
        <p14:creationId xmlns:p14="http://schemas.microsoft.com/office/powerpoint/2010/main" val="35689010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58B366A-766C-4ED9-87B7-B14CB973F6F4}" type="datetimeFigureOut">
              <a:rPr lang="en-IN" smtClean="0"/>
              <a:t>26-02-2022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1771D6-B2F4-4B1B-9BA5-B0D3860A2D0F}" type="slidenum">
              <a:rPr lang="en-IN" smtClean="0"/>
              <a:t>‹#›</a:t>
            </a:fld>
            <a:endParaRPr lang="en-IN"/>
          </a:p>
        </p:txBody>
      </p:sp>
    </p:spTree>
    <p:extLst>
      <p:ext uri="{BB962C8B-B14F-4D97-AF65-F5344CB8AC3E}">
        <p14:creationId xmlns:p14="http://schemas.microsoft.com/office/powerpoint/2010/main" val="1152605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8B366A-766C-4ED9-87B7-B14CB973F6F4}" type="datetimeFigureOut">
              <a:rPr lang="en-IN" smtClean="0"/>
              <a:t>26-02-2022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1771D6-B2F4-4B1B-9BA5-B0D3860A2D0F}" type="slidenum">
              <a:rPr lang="en-IN" smtClean="0"/>
              <a:t>‹#›</a:t>
            </a:fld>
            <a:endParaRPr lang="en-IN"/>
          </a:p>
        </p:txBody>
      </p:sp>
    </p:spTree>
    <p:extLst>
      <p:ext uri="{BB962C8B-B14F-4D97-AF65-F5344CB8AC3E}">
        <p14:creationId xmlns:p14="http://schemas.microsoft.com/office/powerpoint/2010/main" val="3791536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8B366A-766C-4ED9-87B7-B14CB973F6F4}" type="datetimeFigureOut">
              <a:rPr lang="en-IN" smtClean="0"/>
              <a:t>26-02-2022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1771D6-B2F4-4B1B-9BA5-B0D3860A2D0F}" type="slidenum">
              <a:rPr lang="en-IN" smtClean="0"/>
              <a:t>‹#›</a:t>
            </a:fld>
            <a:endParaRPr lang="en-IN"/>
          </a:p>
        </p:txBody>
      </p:sp>
    </p:spTree>
    <p:extLst>
      <p:ext uri="{BB962C8B-B14F-4D97-AF65-F5344CB8AC3E}">
        <p14:creationId xmlns:p14="http://schemas.microsoft.com/office/powerpoint/2010/main" val="39033542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58B366A-766C-4ED9-87B7-B14CB973F6F4}" type="datetimeFigureOut">
              <a:rPr lang="en-IN" smtClean="0"/>
              <a:t>26-02-2022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1771D6-B2F4-4B1B-9BA5-B0D3860A2D0F}" type="slidenum">
              <a:rPr lang="en-IN" smtClean="0"/>
              <a:t>‹#›</a:t>
            </a:fld>
            <a:endParaRPr lang="en-IN"/>
          </a:p>
        </p:txBody>
      </p:sp>
    </p:spTree>
    <p:extLst>
      <p:ext uri="{BB962C8B-B14F-4D97-AF65-F5344CB8AC3E}">
        <p14:creationId xmlns:p14="http://schemas.microsoft.com/office/powerpoint/2010/main" val="1022157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8B366A-766C-4ED9-87B7-B14CB973F6F4}" type="datetimeFigureOut">
              <a:rPr lang="en-IN" smtClean="0"/>
              <a:t>26-02-2022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1771D6-B2F4-4B1B-9BA5-B0D3860A2D0F}" type="slidenum">
              <a:rPr lang="en-IN" smtClean="0"/>
              <a:t>‹#›</a:t>
            </a:fld>
            <a:endParaRPr lang="en-IN"/>
          </a:p>
        </p:txBody>
      </p:sp>
    </p:spTree>
    <p:extLst>
      <p:ext uri="{BB962C8B-B14F-4D97-AF65-F5344CB8AC3E}">
        <p14:creationId xmlns:p14="http://schemas.microsoft.com/office/powerpoint/2010/main" val="3323671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58B366A-766C-4ED9-87B7-B14CB973F6F4}" type="datetimeFigureOut">
              <a:rPr lang="en-IN" smtClean="0"/>
              <a:t>26-02-2022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1771D6-B2F4-4B1B-9BA5-B0D3860A2D0F}" type="slidenum">
              <a:rPr lang="en-IN" smtClean="0"/>
              <a:t>‹#›</a:t>
            </a:fld>
            <a:endParaRPr lang="en-IN"/>
          </a:p>
        </p:txBody>
      </p:sp>
    </p:spTree>
    <p:extLst>
      <p:ext uri="{BB962C8B-B14F-4D97-AF65-F5344CB8AC3E}">
        <p14:creationId xmlns:p14="http://schemas.microsoft.com/office/powerpoint/2010/main" val="747816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58B366A-766C-4ED9-87B7-B14CB973F6F4}" type="datetimeFigureOut">
              <a:rPr lang="en-IN" smtClean="0"/>
              <a:t>26-02-2022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1771D6-B2F4-4B1B-9BA5-B0D3860A2D0F}" type="slidenum">
              <a:rPr lang="en-IN" smtClean="0"/>
              <a:t>‹#›</a:t>
            </a:fld>
            <a:endParaRPr lang="en-IN"/>
          </a:p>
        </p:txBody>
      </p:sp>
    </p:spTree>
    <p:extLst>
      <p:ext uri="{BB962C8B-B14F-4D97-AF65-F5344CB8AC3E}">
        <p14:creationId xmlns:p14="http://schemas.microsoft.com/office/powerpoint/2010/main" val="3530332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58B366A-766C-4ED9-87B7-B14CB973F6F4}" type="datetimeFigureOut">
              <a:rPr lang="en-IN" smtClean="0"/>
              <a:t>26-02-2022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1771D6-B2F4-4B1B-9BA5-B0D3860A2D0F}" type="slidenum">
              <a:rPr lang="en-IN" smtClean="0"/>
              <a:t>‹#›</a:t>
            </a:fld>
            <a:endParaRPr lang="en-IN"/>
          </a:p>
        </p:txBody>
      </p:sp>
    </p:spTree>
    <p:extLst>
      <p:ext uri="{BB962C8B-B14F-4D97-AF65-F5344CB8AC3E}">
        <p14:creationId xmlns:p14="http://schemas.microsoft.com/office/powerpoint/2010/main" val="94229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58B366A-766C-4ED9-87B7-B14CB973F6F4}" type="datetimeFigureOut">
              <a:rPr lang="en-IN" smtClean="0"/>
              <a:t>26-02-2022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1771D6-B2F4-4B1B-9BA5-B0D3860A2D0F}" type="slidenum">
              <a:rPr lang="en-IN" smtClean="0"/>
              <a:t>‹#›</a:t>
            </a:fld>
            <a:endParaRPr lang="en-IN"/>
          </a:p>
        </p:txBody>
      </p:sp>
    </p:spTree>
    <p:extLst>
      <p:ext uri="{BB962C8B-B14F-4D97-AF65-F5344CB8AC3E}">
        <p14:creationId xmlns:p14="http://schemas.microsoft.com/office/powerpoint/2010/main" val="673652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58B366A-766C-4ED9-87B7-B14CB973F6F4}" type="datetimeFigureOut">
              <a:rPr lang="en-IN" smtClean="0"/>
              <a:t>26-02-2022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1771D6-B2F4-4B1B-9BA5-B0D3860A2D0F}" type="slidenum">
              <a:rPr lang="en-IN" smtClean="0"/>
              <a:t>‹#›</a:t>
            </a:fld>
            <a:endParaRPr lang="en-IN"/>
          </a:p>
        </p:txBody>
      </p:sp>
    </p:spTree>
    <p:extLst>
      <p:ext uri="{BB962C8B-B14F-4D97-AF65-F5344CB8AC3E}">
        <p14:creationId xmlns:p14="http://schemas.microsoft.com/office/powerpoint/2010/main" val="1849008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58B366A-766C-4ED9-87B7-B14CB973F6F4}" type="datetimeFigureOut">
              <a:rPr lang="en-IN" smtClean="0"/>
              <a:t>26-02-2022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1771D6-B2F4-4B1B-9BA5-B0D3860A2D0F}" type="slidenum">
              <a:rPr lang="en-IN" smtClean="0"/>
              <a:t>‹#›</a:t>
            </a:fld>
            <a:endParaRPr lang="en-IN"/>
          </a:p>
        </p:txBody>
      </p:sp>
    </p:spTree>
    <p:extLst>
      <p:ext uri="{BB962C8B-B14F-4D97-AF65-F5344CB8AC3E}">
        <p14:creationId xmlns:p14="http://schemas.microsoft.com/office/powerpoint/2010/main" val="1651359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58B366A-766C-4ED9-87B7-B14CB973F6F4}" type="datetimeFigureOut">
              <a:rPr lang="en-IN" smtClean="0"/>
              <a:t>26-02-2022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1771D6-B2F4-4B1B-9BA5-B0D3860A2D0F}" type="slidenum">
              <a:rPr lang="en-IN" smtClean="0"/>
              <a:t>‹#›</a:t>
            </a:fld>
            <a:endParaRPr lang="en-IN"/>
          </a:p>
        </p:txBody>
      </p:sp>
    </p:spTree>
    <p:extLst>
      <p:ext uri="{BB962C8B-B14F-4D97-AF65-F5344CB8AC3E}">
        <p14:creationId xmlns:p14="http://schemas.microsoft.com/office/powerpoint/2010/main" val="1372389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58B366A-766C-4ED9-87B7-B14CB973F6F4}" type="datetimeFigureOut">
              <a:rPr lang="en-IN" smtClean="0"/>
              <a:t>26-02-2022</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A1771D6-B2F4-4B1B-9BA5-B0D3860A2D0F}" type="slidenum">
              <a:rPr lang="en-IN" smtClean="0"/>
              <a:t>‹#›</a:t>
            </a:fld>
            <a:endParaRPr lang="en-IN"/>
          </a:p>
        </p:txBody>
      </p:sp>
    </p:spTree>
    <p:extLst>
      <p:ext uri="{BB962C8B-B14F-4D97-AF65-F5344CB8AC3E}">
        <p14:creationId xmlns:p14="http://schemas.microsoft.com/office/powerpoint/2010/main" val="1585326643"/>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053015" cy="2679075"/>
          </a:xfrm>
        </p:spPr>
        <p:txBody>
          <a:bodyPr/>
          <a:lstStyle/>
          <a:p>
            <a:r>
              <a:rPr lang="en-IN" dirty="0">
                <a:latin typeface="Algerian" panose="04020705040A02060702" pitchFamily="82" charset="0"/>
              </a:rPr>
              <a:t>Environmental Pollution Analysis</a:t>
            </a:r>
          </a:p>
        </p:txBody>
      </p:sp>
      <p:sp>
        <p:nvSpPr>
          <p:cNvPr id="4" name="TextBox 3">
            <a:extLst>
              <a:ext uri="{FF2B5EF4-FFF2-40B4-BE49-F238E27FC236}">
                <a16:creationId xmlns:a16="http://schemas.microsoft.com/office/drawing/2014/main" id="{2D9D2948-806B-404A-BA26-13A803F56D2B}"/>
              </a:ext>
            </a:extLst>
          </p:cNvPr>
          <p:cNvSpPr txBox="1"/>
          <p:nvPr/>
        </p:nvSpPr>
        <p:spPr>
          <a:xfrm>
            <a:off x="7230438" y="4163220"/>
            <a:ext cx="6097712" cy="1572418"/>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By: -TEAM 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1)PAVITHRA D NAICK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2)SEETHAL PV</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3)THEJASWINI GM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18251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Air Quality Data in India [2015-2020]</a:t>
            </a:r>
            <a:br>
              <a:rPr lang="en-IN" dirty="0"/>
            </a:br>
            <a:endParaRPr lang="en-IN" dirty="0"/>
          </a:p>
        </p:txBody>
      </p:sp>
      <p:sp>
        <p:nvSpPr>
          <p:cNvPr id="3" name="Content Placeholder 2"/>
          <p:cNvSpPr>
            <a:spLocks noGrp="1"/>
          </p:cNvSpPr>
          <p:nvPr>
            <p:ph idx="1"/>
          </p:nvPr>
        </p:nvSpPr>
        <p:spPr/>
        <p:txBody>
          <a:bodyPr/>
          <a:lstStyle/>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Air pollution is </a:t>
            </a:r>
            <a:r>
              <a:rPr lang="en-IN" b="1" dirty="0">
                <a:latin typeface="Times New Roman" panose="02020603050405020304" pitchFamily="18" charset="0"/>
                <a:cs typeface="Times New Roman" panose="02020603050405020304" pitchFamily="18" charset="0"/>
              </a:rPr>
              <a:t>a mixture of solid particles and gases in the air</a:t>
            </a:r>
            <a:r>
              <a:rPr lang="en-IN" dirty="0">
                <a:latin typeface="Times New Roman" panose="02020603050405020304" pitchFamily="18" charset="0"/>
                <a:cs typeface="Times New Roman" panose="02020603050405020304" pitchFamily="18" charset="0"/>
              </a:rPr>
              <a:t>. Car emissions, chemicals from factories, dust, pollen and mould spores may be suspended as particles.</a:t>
            </a:r>
            <a:r>
              <a:rPr lang="en-IN" dirty="0"/>
              <a:t> </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5180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77922"/>
            <a:ext cx="10515600" cy="5399041"/>
          </a:xfrm>
        </p:spPr>
        <p:txBody>
          <a:bodyPr>
            <a:normAutofit lnSpcReduction="10000"/>
          </a:bodyPr>
          <a:lstStyle/>
          <a:p>
            <a:r>
              <a:rPr lang="en-IN" dirty="0">
                <a:latin typeface="Times New Roman" panose="02020603050405020304" pitchFamily="18" charset="0"/>
                <a:cs typeface="Times New Roman" panose="02020603050405020304" pitchFamily="18" charset="0"/>
              </a:rPr>
              <a:t>In this project we taken the dataset Air quality data in India ,this dataset contains the information about </a:t>
            </a:r>
            <a:r>
              <a:rPr lang="en-US" dirty="0">
                <a:latin typeface="Times New Roman" panose="02020603050405020304" pitchFamily="18" charset="0"/>
                <a:cs typeface="Times New Roman" panose="02020603050405020304" pitchFamily="18" charset="0"/>
              </a:rPr>
              <a:t>air quality data of different cities in India from year 2015 to 2020. The air quality index (AQI) is an index for reporting air quality on a daily basis.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So in this project we have done </a:t>
            </a:r>
          </a:p>
          <a:p>
            <a:pPr marL="0" indent="0">
              <a:buNone/>
            </a:pP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  Data Collection</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  Data analysis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  Exploratory Data Analysis</a:t>
            </a:r>
          </a:p>
          <a:p>
            <a:pPr marL="0" indent="0">
              <a:buNone/>
            </a:pPr>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811779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77922"/>
            <a:ext cx="10515600" cy="5399041"/>
          </a:xfrm>
        </p:spPr>
        <p:txBody>
          <a:bodyPr/>
          <a:lstStyle/>
          <a:p>
            <a:pPr marL="0" indent="0">
              <a:buNone/>
            </a:pPr>
            <a:r>
              <a:rPr lang="en-IN" dirty="0">
                <a:latin typeface="Times New Roman" panose="02020603050405020304" pitchFamily="18" charset="0"/>
                <a:cs typeface="Times New Roman" panose="02020603050405020304" pitchFamily="18" charset="0"/>
              </a:rPr>
              <a:t>Why ???</a:t>
            </a:r>
          </a:p>
          <a:p>
            <a:pPr marL="0" indent="0">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To know which cities are more polluted and how much by calculating the AQI of each cities .</a:t>
            </a:r>
          </a:p>
          <a:p>
            <a:r>
              <a:rPr lang="en-IN" dirty="0">
                <a:latin typeface="Times New Roman" panose="02020603050405020304" pitchFamily="18" charset="0"/>
                <a:cs typeface="Times New Roman" panose="02020603050405020304" pitchFamily="18" charset="0"/>
              </a:rPr>
              <a:t>Pollution Analysis throughout the year 2015 to 2020</a:t>
            </a:r>
          </a:p>
          <a:p>
            <a:r>
              <a:rPr lang="en-IN" dirty="0">
                <a:latin typeface="Times New Roman" panose="02020603050405020304" pitchFamily="18" charset="0"/>
                <a:cs typeface="Times New Roman" panose="02020603050405020304" pitchFamily="18" charset="0"/>
              </a:rPr>
              <a:t>Have analysed the comparison between before pandemic and after</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4135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9684"/>
            <a:ext cx="10515600" cy="5467279"/>
          </a:xfrm>
        </p:spPr>
        <p:txBody>
          <a:bodyPr/>
          <a:lstStyle/>
          <a:p>
            <a:pPr marL="0" indent="0">
              <a:buNone/>
            </a:pPr>
            <a:r>
              <a:rPr lang="en-IN" dirty="0">
                <a:latin typeface="Times New Roman" panose="02020603050405020304" pitchFamily="18" charset="0"/>
                <a:cs typeface="Times New Roman" panose="02020603050405020304" pitchFamily="18" charset="0"/>
              </a:rPr>
              <a:t>After doing EDA we observed  that,</a:t>
            </a:r>
          </a:p>
          <a:p>
            <a:pPr marL="0" indent="0">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Find out more pollutant components (PM2.5,O3),CO is lowest pollutant over the years.</a:t>
            </a:r>
          </a:p>
          <a:p>
            <a:r>
              <a:rPr lang="en-IN" dirty="0">
                <a:latin typeface="Times New Roman" panose="02020603050405020304" pitchFamily="18" charset="0"/>
                <a:cs typeface="Times New Roman" panose="02020603050405020304" pitchFamily="18" charset="0"/>
              </a:rPr>
              <a:t>Analysed which cities having highest pollution ,from this we taken the 5 most polluted cities and analysed in each year how AQI varies.(Ahmedabad ,Delhi , and so on )</a:t>
            </a:r>
          </a:p>
          <a:p>
            <a:r>
              <a:rPr lang="en-IN" dirty="0">
                <a:latin typeface="Times New Roman" panose="02020603050405020304" pitchFamily="18" charset="0"/>
                <a:cs typeface="Times New Roman" panose="02020603050405020304" pitchFamily="18" charset="0"/>
              </a:rPr>
              <a:t>Analysed which of the cities have a relatively good air quality, (Amravati  and Hyderabad having top in good air quality and so on..)</a:t>
            </a:r>
          </a:p>
          <a:p>
            <a:r>
              <a:rPr lang="en-IN" dirty="0"/>
              <a:t> We </a:t>
            </a:r>
            <a:r>
              <a:rPr lang="en-IN" dirty="0">
                <a:latin typeface="Times New Roman" panose="02020603050405020304" pitchFamily="18" charset="0"/>
                <a:cs typeface="Times New Roman" panose="02020603050405020304" pitchFamily="18" charset="0"/>
              </a:rPr>
              <a:t>compared AQI for year 2019 and 2020 so from figure it is clear that at the end of 2019 and start of 2020 AQI as went very low due to the pandemic and restriction.</a:t>
            </a:r>
          </a:p>
        </p:txBody>
      </p:sp>
    </p:spTree>
    <p:extLst>
      <p:ext uri="{BB962C8B-B14F-4D97-AF65-F5344CB8AC3E}">
        <p14:creationId xmlns:p14="http://schemas.microsoft.com/office/powerpoint/2010/main" val="3522070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9018" y="979464"/>
            <a:ext cx="10515600" cy="4351338"/>
          </a:xfrm>
        </p:spPr>
        <p:txBody>
          <a:bodyPr/>
          <a:lstStyle/>
          <a:p>
            <a:pPr marL="0" indent="0">
              <a:buNone/>
            </a:pPr>
            <a:r>
              <a:rPr lang="en-IN" dirty="0">
                <a:latin typeface="Times New Roman" panose="02020603050405020304" pitchFamily="18" charset="0"/>
                <a:cs typeface="Times New Roman" panose="02020603050405020304" pitchFamily="18" charset="0"/>
              </a:rPr>
              <a:t>In next review we will pre-process the dataset</a:t>
            </a:r>
          </a:p>
        </p:txBody>
      </p:sp>
    </p:spTree>
    <p:extLst>
      <p:ext uri="{BB962C8B-B14F-4D97-AF65-F5344CB8AC3E}">
        <p14:creationId xmlns:p14="http://schemas.microsoft.com/office/powerpoint/2010/main" val="2536324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0212" y="2330403"/>
            <a:ext cx="10515600" cy="1325563"/>
          </a:xfrm>
        </p:spPr>
        <p:txBody>
          <a:bodyPr/>
          <a:lstStyle/>
          <a:p>
            <a:r>
              <a:rPr lang="en-IN" dirty="0">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128153127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65</TotalTime>
  <Words>303</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Algerian</vt:lpstr>
      <vt:lpstr>Arial</vt:lpstr>
      <vt:lpstr>Calibri</vt:lpstr>
      <vt:lpstr>Times New Roman</vt:lpstr>
      <vt:lpstr>Tw Cen MT</vt:lpstr>
      <vt:lpstr>Droplet</vt:lpstr>
      <vt:lpstr>Environmental Pollution Analysis</vt:lpstr>
      <vt:lpstr> Air Quality Data in India [2015-2020] </vt:lpstr>
      <vt:lpstr>PowerPoint Presentation</vt:lpstr>
      <vt:lpstr>PowerPoint Presentation</vt:lpstr>
      <vt:lpstr>PowerPoint Presentation</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Pollution Analysis</dc:title>
  <dc:creator>Seethal</dc:creator>
  <cp:lastModifiedBy>KRISHNA VILASAM</cp:lastModifiedBy>
  <cp:revision>11</cp:revision>
  <dcterms:created xsi:type="dcterms:W3CDTF">2022-02-26T05:17:11Z</dcterms:created>
  <dcterms:modified xsi:type="dcterms:W3CDTF">2022-02-26T06:24:43Z</dcterms:modified>
</cp:coreProperties>
</file>