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7DEEE-4AAD-F70D-2433-223FA965F0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DAF6747-54C9-D511-8016-48B5FC7291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4E048CC-E5DB-5753-DFC3-B0953A8D2855}"/>
              </a:ext>
            </a:extLst>
          </p:cNvPr>
          <p:cNvSpPr>
            <a:spLocks noGrp="1"/>
          </p:cNvSpPr>
          <p:nvPr>
            <p:ph type="dt" sz="half" idx="10"/>
          </p:nvPr>
        </p:nvSpPr>
        <p:spPr/>
        <p:txBody>
          <a:bodyPr/>
          <a:lstStyle/>
          <a:p>
            <a:fld id="{C717CDD1-6CC2-4773-9C6B-596AC1047B2C}" type="datetimeFigureOut">
              <a:rPr lang="en-IN" smtClean="0"/>
              <a:t>07-09-2023</a:t>
            </a:fld>
            <a:endParaRPr lang="en-IN"/>
          </a:p>
        </p:txBody>
      </p:sp>
      <p:sp>
        <p:nvSpPr>
          <p:cNvPr id="5" name="Footer Placeholder 4">
            <a:extLst>
              <a:ext uri="{FF2B5EF4-FFF2-40B4-BE49-F238E27FC236}">
                <a16:creationId xmlns:a16="http://schemas.microsoft.com/office/drawing/2014/main" id="{9FDF6105-0DB4-FD2E-40CA-5C7FF1D98A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462B62-F366-32B9-1A6D-F84710517B5A}"/>
              </a:ext>
            </a:extLst>
          </p:cNvPr>
          <p:cNvSpPr>
            <a:spLocks noGrp="1"/>
          </p:cNvSpPr>
          <p:nvPr>
            <p:ph type="sldNum" sz="quarter" idx="12"/>
          </p:nvPr>
        </p:nvSpPr>
        <p:spPr/>
        <p:txBody>
          <a:bodyPr/>
          <a:lstStyle/>
          <a:p>
            <a:fld id="{1A1882D9-D364-4C84-8EC0-56005B3DC572}" type="slidenum">
              <a:rPr lang="en-IN" smtClean="0"/>
              <a:t>‹#›</a:t>
            </a:fld>
            <a:endParaRPr lang="en-IN"/>
          </a:p>
        </p:txBody>
      </p:sp>
    </p:spTree>
    <p:extLst>
      <p:ext uri="{BB962C8B-B14F-4D97-AF65-F5344CB8AC3E}">
        <p14:creationId xmlns:p14="http://schemas.microsoft.com/office/powerpoint/2010/main" val="4014250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00B5C-3223-5999-46E9-D9D6B8A4A4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3B7BD8-D619-1E4E-9A70-634D78F67B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5C493B-18EB-B104-8D29-2BF60A0C05DE}"/>
              </a:ext>
            </a:extLst>
          </p:cNvPr>
          <p:cNvSpPr>
            <a:spLocks noGrp="1"/>
          </p:cNvSpPr>
          <p:nvPr>
            <p:ph type="dt" sz="half" idx="10"/>
          </p:nvPr>
        </p:nvSpPr>
        <p:spPr/>
        <p:txBody>
          <a:bodyPr/>
          <a:lstStyle/>
          <a:p>
            <a:fld id="{C717CDD1-6CC2-4773-9C6B-596AC1047B2C}" type="datetimeFigureOut">
              <a:rPr lang="en-IN" smtClean="0"/>
              <a:t>07-09-2023</a:t>
            </a:fld>
            <a:endParaRPr lang="en-IN"/>
          </a:p>
        </p:txBody>
      </p:sp>
      <p:sp>
        <p:nvSpPr>
          <p:cNvPr id="5" name="Footer Placeholder 4">
            <a:extLst>
              <a:ext uri="{FF2B5EF4-FFF2-40B4-BE49-F238E27FC236}">
                <a16:creationId xmlns:a16="http://schemas.microsoft.com/office/drawing/2014/main" id="{C55BDCD1-97C7-49BD-7904-63167B0A10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1DDD1E-A305-4599-3E77-A37AEC62AC16}"/>
              </a:ext>
            </a:extLst>
          </p:cNvPr>
          <p:cNvSpPr>
            <a:spLocks noGrp="1"/>
          </p:cNvSpPr>
          <p:nvPr>
            <p:ph type="sldNum" sz="quarter" idx="12"/>
          </p:nvPr>
        </p:nvSpPr>
        <p:spPr/>
        <p:txBody>
          <a:bodyPr/>
          <a:lstStyle/>
          <a:p>
            <a:fld id="{1A1882D9-D364-4C84-8EC0-56005B3DC572}" type="slidenum">
              <a:rPr lang="en-IN" smtClean="0"/>
              <a:t>‹#›</a:t>
            </a:fld>
            <a:endParaRPr lang="en-IN"/>
          </a:p>
        </p:txBody>
      </p:sp>
    </p:spTree>
    <p:extLst>
      <p:ext uri="{BB962C8B-B14F-4D97-AF65-F5344CB8AC3E}">
        <p14:creationId xmlns:p14="http://schemas.microsoft.com/office/powerpoint/2010/main" val="2527270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8FEDD5-ABE5-141A-D7A9-981A28217E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A4EA9D-FC77-57F2-9947-BA0576B7AB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6FCCB7-6EC3-455D-2F01-6AD9A1CFCEB3}"/>
              </a:ext>
            </a:extLst>
          </p:cNvPr>
          <p:cNvSpPr>
            <a:spLocks noGrp="1"/>
          </p:cNvSpPr>
          <p:nvPr>
            <p:ph type="dt" sz="half" idx="10"/>
          </p:nvPr>
        </p:nvSpPr>
        <p:spPr/>
        <p:txBody>
          <a:bodyPr/>
          <a:lstStyle/>
          <a:p>
            <a:fld id="{C717CDD1-6CC2-4773-9C6B-596AC1047B2C}" type="datetimeFigureOut">
              <a:rPr lang="en-IN" smtClean="0"/>
              <a:t>07-09-2023</a:t>
            </a:fld>
            <a:endParaRPr lang="en-IN"/>
          </a:p>
        </p:txBody>
      </p:sp>
      <p:sp>
        <p:nvSpPr>
          <p:cNvPr id="5" name="Footer Placeholder 4">
            <a:extLst>
              <a:ext uri="{FF2B5EF4-FFF2-40B4-BE49-F238E27FC236}">
                <a16:creationId xmlns:a16="http://schemas.microsoft.com/office/drawing/2014/main" id="{9543D074-5693-C41E-5A6D-DE78039EE6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A8E086-F5A8-998D-AF7F-0C09CBF2006C}"/>
              </a:ext>
            </a:extLst>
          </p:cNvPr>
          <p:cNvSpPr>
            <a:spLocks noGrp="1"/>
          </p:cNvSpPr>
          <p:nvPr>
            <p:ph type="sldNum" sz="quarter" idx="12"/>
          </p:nvPr>
        </p:nvSpPr>
        <p:spPr/>
        <p:txBody>
          <a:bodyPr/>
          <a:lstStyle/>
          <a:p>
            <a:fld id="{1A1882D9-D364-4C84-8EC0-56005B3DC572}" type="slidenum">
              <a:rPr lang="en-IN" smtClean="0"/>
              <a:t>‹#›</a:t>
            </a:fld>
            <a:endParaRPr lang="en-IN"/>
          </a:p>
        </p:txBody>
      </p:sp>
    </p:spTree>
    <p:extLst>
      <p:ext uri="{BB962C8B-B14F-4D97-AF65-F5344CB8AC3E}">
        <p14:creationId xmlns:p14="http://schemas.microsoft.com/office/powerpoint/2010/main" val="2056429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01965-A9CF-CD65-B3AD-9D83C45DD0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614C52-7C36-A1AC-936F-AE83A1D34A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9EC97E-2371-F17F-8B5A-202F299FD101}"/>
              </a:ext>
            </a:extLst>
          </p:cNvPr>
          <p:cNvSpPr>
            <a:spLocks noGrp="1"/>
          </p:cNvSpPr>
          <p:nvPr>
            <p:ph type="dt" sz="half" idx="10"/>
          </p:nvPr>
        </p:nvSpPr>
        <p:spPr/>
        <p:txBody>
          <a:bodyPr/>
          <a:lstStyle/>
          <a:p>
            <a:fld id="{C717CDD1-6CC2-4773-9C6B-596AC1047B2C}" type="datetimeFigureOut">
              <a:rPr lang="en-IN" smtClean="0"/>
              <a:t>07-09-2023</a:t>
            </a:fld>
            <a:endParaRPr lang="en-IN"/>
          </a:p>
        </p:txBody>
      </p:sp>
      <p:sp>
        <p:nvSpPr>
          <p:cNvPr id="5" name="Footer Placeholder 4">
            <a:extLst>
              <a:ext uri="{FF2B5EF4-FFF2-40B4-BE49-F238E27FC236}">
                <a16:creationId xmlns:a16="http://schemas.microsoft.com/office/drawing/2014/main" id="{55C67532-C0E9-A37B-0A94-1DFA6C61B1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F51580-5F31-E4D0-9D6F-91A66D93743F}"/>
              </a:ext>
            </a:extLst>
          </p:cNvPr>
          <p:cNvSpPr>
            <a:spLocks noGrp="1"/>
          </p:cNvSpPr>
          <p:nvPr>
            <p:ph type="sldNum" sz="quarter" idx="12"/>
          </p:nvPr>
        </p:nvSpPr>
        <p:spPr/>
        <p:txBody>
          <a:bodyPr/>
          <a:lstStyle/>
          <a:p>
            <a:fld id="{1A1882D9-D364-4C84-8EC0-56005B3DC572}" type="slidenum">
              <a:rPr lang="en-IN" smtClean="0"/>
              <a:t>‹#›</a:t>
            </a:fld>
            <a:endParaRPr lang="en-IN"/>
          </a:p>
        </p:txBody>
      </p:sp>
    </p:spTree>
    <p:extLst>
      <p:ext uri="{BB962C8B-B14F-4D97-AF65-F5344CB8AC3E}">
        <p14:creationId xmlns:p14="http://schemas.microsoft.com/office/powerpoint/2010/main" val="200488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CA476-6FD0-BDF0-85C8-33BFFE5934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DEA33F-38C4-1737-DC68-8C39E94BC3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A4C574-8B1A-17C1-1D55-F51FF7B8FD44}"/>
              </a:ext>
            </a:extLst>
          </p:cNvPr>
          <p:cNvSpPr>
            <a:spLocks noGrp="1"/>
          </p:cNvSpPr>
          <p:nvPr>
            <p:ph type="dt" sz="half" idx="10"/>
          </p:nvPr>
        </p:nvSpPr>
        <p:spPr/>
        <p:txBody>
          <a:bodyPr/>
          <a:lstStyle/>
          <a:p>
            <a:fld id="{C717CDD1-6CC2-4773-9C6B-596AC1047B2C}" type="datetimeFigureOut">
              <a:rPr lang="en-IN" smtClean="0"/>
              <a:t>07-09-2023</a:t>
            </a:fld>
            <a:endParaRPr lang="en-IN"/>
          </a:p>
        </p:txBody>
      </p:sp>
      <p:sp>
        <p:nvSpPr>
          <p:cNvPr id="5" name="Footer Placeholder 4">
            <a:extLst>
              <a:ext uri="{FF2B5EF4-FFF2-40B4-BE49-F238E27FC236}">
                <a16:creationId xmlns:a16="http://schemas.microsoft.com/office/drawing/2014/main" id="{E41C6075-961C-2071-7954-4B3C2059B7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8F13F4-7A2B-C628-5ECA-93048E11DE87}"/>
              </a:ext>
            </a:extLst>
          </p:cNvPr>
          <p:cNvSpPr>
            <a:spLocks noGrp="1"/>
          </p:cNvSpPr>
          <p:nvPr>
            <p:ph type="sldNum" sz="quarter" idx="12"/>
          </p:nvPr>
        </p:nvSpPr>
        <p:spPr/>
        <p:txBody>
          <a:bodyPr/>
          <a:lstStyle/>
          <a:p>
            <a:fld id="{1A1882D9-D364-4C84-8EC0-56005B3DC572}" type="slidenum">
              <a:rPr lang="en-IN" smtClean="0"/>
              <a:t>‹#›</a:t>
            </a:fld>
            <a:endParaRPr lang="en-IN"/>
          </a:p>
        </p:txBody>
      </p:sp>
    </p:spTree>
    <p:extLst>
      <p:ext uri="{BB962C8B-B14F-4D97-AF65-F5344CB8AC3E}">
        <p14:creationId xmlns:p14="http://schemas.microsoft.com/office/powerpoint/2010/main" val="4257646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8A04E-259E-933D-7018-EFF9FDC1F5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5F9B99-1A80-F6E1-177B-F7A763BA01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4C2392-44D3-9325-14A9-81FE731B46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1B5159-4948-3922-7D2E-9BB1C0500C9B}"/>
              </a:ext>
            </a:extLst>
          </p:cNvPr>
          <p:cNvSpPr>
            <a:spLocks noGrp="1"/>
          </p:cNvSpPr>
          <p:nvPr>
            <p:ph type="dt" sz="half" idx="10"/>
          </p:nvPr>
        </p:nvSpPr>
        <p:spPr/>
        <p:txBody>
          <a:bodyPr/>
          <a:lstStyle/>
          <a:p>
            <a:fld id="{C717CDD1-6CC2-4773-9C6B-596AC1047B2C}" type="datetimeFigureOut">
              <a:rPr lang="en-IN" smtClean="0"/>
              <a:t>07-09-2023</a:t>
            </a:fld>
            <a:endParaRPr lang="en-IN"/>
          </a:p>
        </p:txBody>
      </p:sp>
      <p:sp>
        <p:nvSpPr>
          <p:cNvPr id="6" name="Footer Placeholder 5">
            <a:extLst>
              <a:ext uri="{FF2B5EF4-FFF2-40B4-BE49-F238E27FC236}">
                <a16:creationId xmlns:a16="http://schemas.microsoft.com/office/drawing/2014/main" id="{8E67BA77-7BBE-45D5-EBAB-CC8D635BE1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16BC9D-A112-0D46-A2C9-7D14C4CF791F}"/>
              </a:ext>
            </a:extLst>
          </p:cNvPr>
          <p:cNvSpPr>
            <a:spLocks noGrp="1"/>
          </p:cNvSpPr>
          <p:nvPr>
            <p:ph type="sldNum" sz="quarter" idx="12"/>
          </p:nvPr>
        </p:nvSpPr>
        <p:spPr/>
        <p:txBody>
          <a:bodyPr/>
          <a:lstStyle/>
          <a:p>
            <a:fld id="{1A1882D9-D364-4C84-8EC0-56005B3DC572}" type="slidenum">
              <a:rPr lang="en-IN" smtClean="0"/>
              <a:t>‹#›</a:t>
            </a:fld>
            <a:endParaRPr lang="en-IN"/>
          </a:p>
        </p:txBody>
      </p:sp>
    </p:spTree>
    <p:extLst>
      <p:ext uri="{BB962C8B-B14F-4D97-AF65-F5344CB8AC3E}">
        <p14:creationId xmlns:p14="http://schemas.microsoft.com/office/powerpoint/2010/main" val="1138529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F7F86-753D-7254-F0B6-65D29360122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F85F86-8B97-8541-24FF-90F94D9518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BAF843-F1FC-2346-5462-2B90DCBA40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0D6614-AEE0-38F2-BCA1-2EAC5CD75D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A4DDCB-1971-FD3F-D163-E3594FC925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BB4E6E-2585-3923-0EA3-284D03C0CA3F}"/>
              </a:ext>
            </a:extLst>
          </p:cNvPr>
          <p:cNvSpPr>
            <a:spLocks noGrp="1"/>
          </p:cNvSpPr>
          <p:nvPr>
            <p:ph type="dt" sz="half" idx="10"/>
          </p:nvPr>
        </p:nvSpPr>
        <p:spPr/>
        <p:txBody>
          <a:bodyPr/>
          <a:lstStyle/>
          <a:p>
            <a:fld id="{C717CDD1-6CC2-4773-9C6B-596AC1047B2C}" type="datetimeFigureOut">
              <a:rPr lang="en-IN" smtClean="0"/>
              <a:t>07-09-2023</a:t>
            </a:fld>
            <a:endParaRPr lang="en-IN"/>
          </a:p>
        </p:txBody>
      </p:sp>
      <p:sp>
        <p:nvSpPr>
          <p:cNvPr id="8" name="Footer Placeholder 7">
            <a:extLst>
              <a:ext uri="{FF2B5EF4-FFF2-40B4-BE49-F238E27FC236}">
                <a16:creationId xmlns:a16="http://schemas.microsoft.com/office/drawing/2014/main" id="{332B18D3-EB34-C4D2-F19F-6A2AFB8C678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C6D289-A5BD-0A97-1989-0248C6535919}"/>
              </a:ext>
            </a:extLst>
          </p:cNvPr>
          <p:cNvSpPr>
            <a:spLocks noGrp="1"/>
          </p:cNvSpPr>
          <p:nvPr>
            <p:ph type="sldNum" sz="quarter" idx="12"/>
          </p:nvPr>
        </p:nvSpPr>
        <p:spPr/>
        <p:txBody>
          <a:bodyPr/>
          <a:lstStyle/>
          <a:p>
            <a:fld id="{1A1882D9-D364-4C84-8EC0-56005B3DC572}" type="slidenum">
              <a:rPr lang="en-IN" smtClean="0"/>
              <a:t>‹#›</a:t>
            </a:fld>
            <a:endParaRPr lang="en-IN"/>
          </a:p>
        </p:txBody>
      </p:sp>
    </p:spTree>
    <p:extLst>
      <p:ext uri="{BB962C8B-B14F-4D97-AF65-F5344CB8AC3E}">
        <p14:creationId xmlns:p14="http://schemas.microsoft.com/office/powerpoint/2010/main" val="1787739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AF4F5-1593-473C-592D-98E07DEE70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153454-4176-8DE8-FEBD-18F8A0DEAF3F}"/>
              </a:ext>
            </a:extLst>
          </p:cNvPr>
          <p:cNvSpPr>
            <a:spLocks noGrp="1"/>
          </p:cNvSpPr>
          <p:nvPr>
            <p:ph type="dt" sz="half" idx="10"/>
          </p:nvPr>
        </p:nvSpPr>
        <p:spPr/>
        <p:txBody>
          <a:bodyPr/>
          <a:lstStyle/>
          <a:p>
            <a:fld id="{C717CDD1-6CC2-4773-9C6B-596AC1047B2C}" type="datetimeFigureOut">
              <a:rPr lang="en-IN" smtClean="0"/>
              <a:t>07-09-2023</a:t>
            </a:fld>
            <a:endParaRPr lang="en-IN"/>
          </a:p>
        </p:txBody>
      </p:sp>
      <p:sp>
        <p:nvSpPr>
          <p:cNvPr id="4" name="Footer Placeholder 3">
            <a:extLst>
              <a:ext uri="{FF2B5EF4-FFF2-40B4-BE49-F238E27FC236}">
                <a16:creationId xmlns:a16="http://schemas.microsoft.com/office/drawing/2014/main" id="{36932BDB-1D62-FE1C-34C0-77BC51AF4FB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759816B-6D8D-FD31-DED9-9C5478A50E1E}"/>
              </a:ext>
            </a:extLst>
          </p:cNvPr>
          <p:cNvSpPr>
            <a:spLocks noGrp="1"/>
          </p:cNvSpPr>
          <p:nvPr>
            <p:ph type="sldNum" sz="quarter" idx="12"/>
          </p:nvPr>
        </p:nvSpPr>
        <p:spPr/>
        <p:txBody>
          <a:bodyPr/>
          <a:lstStyle/>
          <a:p>
            <a:fld id="{1A1882D9-D364-4C84-8EC0-56005B3DC572}" type="slidenum">
              <a:rPr lang="en-IN" smtClean="0"/>
              <a:t>‹#›</a:t>
            </a:fld>
            <a:endParaRPr lang="en-IN"/>
          </a:p>
        </p:txBody>
      </p:sp>
    </p:spTree>
    <p:extLst>
      <p:ext uri="{BB962C8B-B14F-4D97-AF65-F5344CB8AC3E}">
        <p14:creationId xmlns:p14="http://schemas.microsoft.com/office/powerpoint/2010/main" val="3994086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E3D903-4215-6104-9F38-1F9EC1B26DC3}"/>
              </a:ext>
            </a:extLst>
          </p:cNvPr>
          <p:cNvSpPr>
            <a:spLocks noGrp="1"/>
          </p:cNvSpPr>
          <p:nvPr>
            <p:ph type="dt" sz="half" idx="10"/>
          </p:nvPr>
        </p:nvSpPr>
        <p:spPr/>
        <p:txBody>
          <a:bodyPr/>
          <a:lstStyle/>
          <a:p>
            <a:fld id="{C717CDD1-6CC2-4773-9C6B-596AC1047B2C}" type="datetimeFigureOut">
              <a:rPr lang="en-IN" smtClean="0"/>
              <a:t>07-09-2023</a:t>
            </a:fld>
            <a:endParaRPr lang="en-IN"/>
          </a:p>
        </p:txBody>
      </p:sp>
      <p:sp>
        <p:nvSpPr>
          <p:cNvPr id="3" name="Footer Placeholder 2">
            <a:extLst>
              <a:ext uri="{FF2B5EF4-FFF2-40B4-BE49-F238E27FC236}">
                <a16:creationId xmlns:a16="http://schemas.microsoft.com/office/drawing/2014/main" id="{73504CD3-83F9-90B0-699C-DCDD2F6EB8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979CA7D-D180-1D76-E195-E509812F1B43}"/>
              </a:ext>
            </a:extLst>
          </p:cNvPr>
          <p:cNvSpPr>
            <a:spLocks noGrp="1"/>
          </p:cNvSpPr>
          <p:nvPr>
            <p:ph type="sldNum" sz="quarter" idx="12"/>
          </p:nvPr>
        </p:nvSpPr>
        <p:spPr/>
        <p:txBody>
          <a:bodyPr/>
          <a:lstStyle/>
          <a:p>
            <a:fld id="{1A1882D9-D364-4C84-8EC0-56005B3DC572}" type="slidenum">
              <a:rPr lang="en-IN" smtClean="0"/>
              <a:t>‹#›</a:t>
            </a:fld>
            <a:endParaRPr lang="en-IN"/>
          </a:p>
        </p:txBody>
      </p:sp>
    </p:spTree>
    <p:extLst>
      <p:ext uri="{BB962C8B-B14F-4D97-AF65-F5344CB8AC3E}">
        <p14:creationId xmlns:p14="http://schemas.microsoft.com/office/powerpoint/2010/main" val="4186676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82693-3A0F-AD3A-E47B-FCBA303072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B080B8-3360-1B1B-A5DF-192711438A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B30DDB-2659-77AA-1563-FA7849D51E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2BD791-3223-F50B-20F5-5A9E1BB005BD}"/>
              </a:ext>
            </a:extLst>
          </p:cNvPr>
          <p:cNvSpPr>
            <a:spLocks noGrp="1"/>
          </p:cNvSpPr>
          <p:nvPr>
            <p:ph type="dt" sz="half" idx="10"/>
          </p:nvPr>
        </p:nvSpPr>
        <p:spPr/>
        <p:txBody>
          <a:bodyPr/>
          <a:lstStyle/>
          <a:p>
            <a:fld id="{C717CDD1-6CC2-4773-9C6B-596AC1047B2C}" type="datetimeFigureOut">
              <a:rPr lang="en-IN" smtClean="0"/>
              <a:t>07-09-2023</a:t>
            </a:fld>
            <a:endParaRPr lang="en-IN"/>
          </a:p>
        </p:txBody>
      </p:sp>
      <p:sp>
        <p:nvSpPr>
          <p:cNvPr id="6" name="Footer Placeholder 5">
            <a:extLst>
              <a:ext uri="{FF2B5EF4-FFF2-40B4-BE49-F238E27FC236}">
                <a16:creationId xmlns:a16="http://schemas.microsoft.com/office/drawing/2014/main" id="{039ABC8D-A9E2-DDB2-1D47-AE54D8C187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BE2455-5EE8-E9DF-0E00-30832BA678D4}"/>
              </a:ext>
            </a:extLst>
          </p:cNvPr>
          <p:cNvSpPr>
            <a:spLocks noGrp="1"/>
          </p:cNvSpPr>
          <p:nvPr>
            <p:ph type="sldNum" sz="quarter" idx="12"/>
          </p:nvPr>
        </p:nvSpPr>
        <p:spPr/>
        <p:txBody>
          <a:bodyPr/>
          <a:lstStyle/>
          <a:p>
            <a:fld id="{1A1882D9-D364-4C84-8EC0-56005B3DC572}" type="slidenum">
              <a:rPr lang="en-IN" smtClean="0"/>
              <a:t>‹#›</a:t>
            </a:fld>
            <a:endParaRPr lang="en-IN"/>
          </a:p>
        </p:txBody>
      </p:sp>
    </p:spTree>
    <p:extLst>
      <p:ext uri="{BB962C8B-B14F-4D97-AF65-F5344CB8AC3E}">
        <p14:creationId xmlns:p14="http://schemas.microsoft.com/office/powerpoint/2010/main" val="144225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7B5C0-C56B-BFFE-46B0-58BDCAF0C7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BCF9BC-65CF-8ABF-E87F-371F3C81F8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611599-10B6-660C-F6CE-F3E3C2DA15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6DA728-FD38-12CE-8BA6-6E35AE5B0076}"/>
              </a:ext>
            </a:extLst>
          </p:cNvPr>
          <p:cNvSpPr>
            <a:spLocks noGrp="1"/>
          </p:cNvSpPr>
          <p:nvPr>
            <p:ph type="dt" sz="half" idx="10"/>
          </p:nvPr>
        </p:nvSpPr>
        <p:spPr/>
        <p:txBody>
          <a:bodyPr/>
          <a:lstStyle/>
          <a:p>
            <a:fld id="{C717CDD1-6CC2-4773-9C6B-596AC1047B2C}" type="datetimeFigureOut">
              <a:rPr lang="en-IN" smtClean="0"/>
              <a:t>07-09-2023</a:t>
            </a:fld>
            <a:endParaRPr lang="en-IN"/>
          </a:p>
        </p:txBody>
      </p:sp>
      <p:sp>
        <p:nvSpPr>
          <p:cNvPr id="6" name="Footer Placeholder 5">
            <a:extLst>
              <a:ext uri="{FF2B5EF4-FFF2-40B4-BE49-F238E27FC236}">
                <a16:creationId xmlns:a16="http://schemas.microsoft.com/office/drawing/2014/main" id="{172A9530-586B-4961-C0CA-7B290D6EA5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585EAA-78DA-3DFD-92CC-E84C95E46C84}"/>
              </a:ext>
            </a:extLst>
          </p:cNvPr>
          <p:cNvSpPr>
            <a:spLocks noGrp="1"/>
          </p:cNvSpPr>
          <p:nvPr>
            <p:ph type="sldNum" sz="quarter" idx="12"/>
          </p:nvPr>
        </p:nvSpPr>
        <p:spPr/>
        <p:txBody>
          <a:bodyPr/>
          <a:lstStyle/>
          <a:p>
            <a:fld id="{1A1882D9-D364-4C84-8EC0-56005B3DC572}" type="slidenum">
              <a:rPr lang="en-IN" smtClean="0"/>
              <a:t>‹#›</a:t>
            </a:fld>
            <a:endParaRPr lang="en-IN"/>
          </a:p>
        </p:txBody>
      </p:sp>
    </p:spTree>
    <p:extLst>
      <p:ext uri="{BB962C8B-B14F-4D97-AF65-F5344CB8AC3E}">
        <p14:creationId xmlns:p14="http://schemas.microsoft.com/office/powerpoint/2010/main" val="2452389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E242B1-0F7D-0BAB-4E69-5210104B1A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E03522-6225-0F42-6733-DB6BF60A7D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6FDBB2-2721-648E-B140-DB7AF05C33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7CDD1-6CC2-4773-9C6B-596AC1047B2C}" type="datetimeFigureOut">
              <a:rPr lang="en-IN" smtClean="0"/>
              <a:t>07-09-2023</a:t>
            </a:fld>
            <a:endParaRPr lang="en-IN"/>
          </a:p>
        </p:txBody>
      </p:sp>
      <p:sp>
        <p:nvSpPr>
          <p:cNvPr id="5" name="Footer Placeholder 4">
            <a:extLst>
              <a:ext uri="{FF2B5EF4-FFF2-40B4-BE49-F238E27FC236}">
                <a16:creationId xmlns:a16="http://schemas.microsoft.com/office/drawing/2014/main" id="{80005D89-8137-46B2-AC8A-FA86D94041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79DD3E-A506-EA50-A2C8-14F8A4E2BE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1882D9-D364-4C84-8EC0-56005B3DC572}" type="slidenum">
              <a:rPr lang="en-IN" smtClean="0"/>
              <a:t>‹#›</a:t>
            </a:fld>
            <a:endParaRPr lang="en-IN"/>
          </a:p>
        </p:txBody>
      </p:sp>
    </p:spTree>
    <p:extLst>
      <p:ext uri="{BB962C8B-B14F-4D97-AF65-F5344CB8AC3E}">
        <p14:creationId xmlns:p14="http://schemas.microsoft.com/office/powerpoint/2010/main" val="199302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79DEC-7687-99FC-2C72-D59F6C09465C}"/>
              </a:ext>
            </a:extLst>
          </p:cNvPr>
          <p:cNvSpPr>
            <a:spLocks noGrp="1"/>
          </p:cNvSpPr>
          <p:nvPr>
            <p:ph type="ctrTitle"/>
          </p:nvPr>
        </p:nvSpPr>
        <p:spPr>
          <a:xfrm>
            <a:off x="1524000" y="89976"/>
            <a:ext cx="9144000" cy="477837"/>
          </a:xfrm>
        </p:spPr>
        <p:txBody>
          <a:bodyPr>
            <a:normAutofit/>
          </a:bodyPr>
          <a:lstStyle/>
          <a:p>
            <a:r>
              <a:rPr lang="en-US" sz="2400" b="1" dirty="0"/>
              <a:t>Ada Boosting</a:t>
            </a:r>
            <a:endParaRPr lang="en-IN" sz="2400" b="1" dirty="0"/>
          </a:p>
        </p:txBody>
      </p:sp>
      <p:sp>
        <p:nvSpPr>
          <p:cNvPr id="3" name="Subtitle 2">
            <a:extLst>
              <a:ext uri="{FF2B5EF4-FFF2-40B4-BE49-F238E27FC236}">
                <a16:creationId xmlns:a16="http://schemas.microsoft.com/office/drawing/2014/main" id="{675F336C-54A7-0CED-D71E-E6930125D83D}"/>
              </a:ext>
            </a:extLst>
          </p:cNvPr>
          <p:cNvSpPr>
            <a:spLocks noGrp="1"/>
          </p:cNvSpPr>
          <p:nvPr>
            <p:ph type="subTitle" idx="1"/>
          </p:nvPr>
        </p:nvSpPr>
        <p:spPr>
          <a:xfrm>
            <a:off x="88491" y="567813"/>
            <a:ext cx="11464412" cy="6108290"/>
          </a:xfrm>
        </p:spPr>
        <p:txBody>
          <a:bodyPr>
            <a:normAutofit/>
          </a:bodyPr>
          <a:lstStyle/>
          <a:p>
            <a:pPr algn="l"/>
            <a:r>
              <a:rPr lang="en-US" b="0" i="0" dirty="0">
                <a:solidFill>
                  <a:srgbClr val="4D5156"/>
                </a:solidFill>
                <a:effectLst/>
                <a:latin typeface="Google Sans"/>
              </a:rPr>
              <a:t>What is </a:t>
            </a:r>
            <a:r>
              <a:rPr lang="en-US" b="0" i="0" dirty="0" err="1">
                <a:solidFill>
                  <a:srgbClr val="4D5156"/>
                </a:solidFill>
                <a:effectLst/>
                <a:latin typeface="Google Sans"/>
              </a:rPr>
              <a:t>ada</a:t>
            </a:r>
            <a:r>
              <a:rPr lang="en-US" b="0" i="0" dirty="0">
                <a:solidFill>
                  <a:srgbClr val="4D5156"/>
                </a:solidFill>
                <a:effectLst/>
                <a:latin typeface="Google Sans"/>
              </a:rPr>
              <a:t> boosting?</a:t>
            </a:r>
          </a:p>
          <a:p>
            <a:pPr algn="l"/>
            <a:r>
              <a:rPr lang="en-US" b="0" i="0" dirty="0">
                <a:solidFill>
                  <a:srgbClr val="4D5156"/>
                </a:solidFill>
                <a:effectLst/>
                <a:latin typeface="Google Sans"/>
              </a:rPr>
              <a:t>An AdaBoost  regressor is a meta-estimator that begins by fitting a regressor on the original dataset and then fits additional copies of the regressor on the same dataset but where the weights of instances are adjusted according to the error of the current prediction.</a:t>
            </a:r>
            <a:endParaRPr lang="en-IN" dirty="0"/>
          </a:p>
        </p:txBody>
      </p:sp>
      <p:pic>
        <p:nvPicPr>
          <p:cNvPr id="8" name="Picture 7">
            <a:extLst>
              <a:ext uri="{FF2B5EF4-FFF2-40B4-BE49-F238E27FC236}">
                <a16:creationId xmlns:a16="http://schemas.microsoft.com/office/drawing/2014/main" id="{367FD6F3-4B58-CC40-1527-F2C8573FC6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787" y="2153265"/>
            <a:ext cx="11464412" cy="4522838"/>
          </a:xfrm>
          <a:prstGeom prst="rect">
            <a:avLst/>
          </a:prstGeom>
        </p:spPr>
      </p:pic>
    </p:spTree>
    <p:extLst>
      <p:ext uri="{BB962C8B-B14F-4D97-AF65-F5344CB8AC3E}">
        <p14:creationId xmlns:p14="http://schemas.microsoft.com/office/powerpoint/2010/main" val="1307059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7065-46F0-BA8F-4E02-5BAA04D71CF7}"/>
              </a:ext>
            </a:extLst>
          </p:cNvPr>
          <p:cNvSpPr>
            <a:spLocks noGrp="1"/>
          </p:cNvSpPr>
          <p:nvPr>
            <p:ph type="title"/>
          </p:nvPr>
        </p:nvSpPr>
        <p:spPr/>
        <p:txBody>
          <a:bodyPr>
            <a:normAutofit/>
          </a:bodyPr>
          <a:lstStyle/>
          <a:p>
            <a:r>
              <a:rPr lang="en-US" sz="4000" b="0" i="0" dirty="0">
                <a:solidFill>
                  <a:srgbClr val="202124"/>
                </a:solidFill>
                <a:effectLst/>
                <a:latin typeface="Google Sans"/>
              </a:rPr>
              <a:t>What are the advantages of AdaBoost Regressor?</a:t>
            </a:r>
            <a:endParaRPr lang="en-IN" sz="4000" dirty="0"/>
          </a:p>
        </p:txBody>
      </p:sp>
      <p:sp>
        <p:nvSpPr>
          <p:cNvPr id="3" name="Content Placeholder 2">
            <a:extLst>
              <a:ext uri="{FF2B5EF4-FFF2-40B4-BE49-F238E27FC236}">
                <a16:creationId xmlns:a16="http://schemas.microsoft.com/office/drawing/2014/main" id="{72A6D0B3-03F2-7521-1032-CCE57BBD456E}"/>
              </a:ext>
            </a:extLst>
          </p:cNvPr>
          <p:cNvSpPr>
            <a:spLocks noGrp="1"/>
          </p:cNvSpPr>
          <p:nvPr>
            <p:ph idx="1"/>
          </p:nvPr>
        </p:nvSpPr>
        <p:spPr>
          <a:xfrm>
            <a:off x="838200" y="1825625"/>
            <a:ext cx="6565490" cy="4351338"/>
          </a:xfrm>
        </p:spPr>
        <p:txBody>
          <a:bodyPr/>
          <a:lstStyle/>
          <a:p>
            <a:pPr algn="l">
              <a:buFont typeface="Arial" panose="020B0604020202020204" pitchFamily="34" charset="0"/>
              <a:buChar char="•"/>
            </a:pPr>
            <a:r>
              <a:rPr lang="en-US" b="0" i="0" dirty="0">
                <a:solidFill>
                  <a:srgbClr val="202124"/>
                </a:solidFill>
                <a:effectLst/>
                <a:latin typeface="Google Sans"/>
              </a:rPr>
              <a:t>It is easy to use as we do not have to do many hyperparameters tunning as compared to other algorithms.</a:t>
            </a:r>
          </a:p>
          <a:p>
            <a:pPr algn="l">
              <a:buFont typeface="Arial" panose="020B0604020202020204" pitchFamily="34" charset="0"/>
              <a:buChar char="•"/>
            </a:pPr>
            <a:r>
              <a:rPr lang="en-US" b="0" i="0" dirty="0" err="1">
                <a:solidFill>
                  <a:srgbClr val="202124"/>
                </a:solidFill>
                <a:effectLst/>
                <a:latin typeface="Google Sans"/>
              </a:rPr>
              <a:t>Adaboost</a:t>
            </a:r>
            <a:r>
              <a:rPr lang="en-US" b="0" i="0" dirty="0">
                <a:solidFill>
                  <a:srgbClr val="202124"/>
                </a:solidFill>
                <a:effectLst/>
                <a:latin typeface="Google Sans"/>
              </a:rPr>
              <a:t> increases the accuracy of the weak machine learning models.</a:t>
            </a:r>
          </a:p>
          <a:p>
            <a:pPr algn="l">
              <a:buFont typeface="Arial" panose="020B0604020202020204" pitchFamily="34" charset="0"/>
              <a:buChar char="•"/>
            </a:pPr>
            <a:r>
              <a:rPr lang="en-US" b="0" i="0" dirty="0" err="1">
                <a:solidFill>
                  <a:srgbClr val="202124"/>
                </a:solidFill>
                <a:effectLst/>
                <a:latin typeface="Google Sans"/>
              </a:rPr>
              <a:t>Adaboost</a:t>
            </a:r>
            <a:r>
              <a:rPr lang="en-US" b="0" i="0" dirty="0">
                <a:solidFill>
                  <a:srgbClr val="202124"/>
                </a:solidFill>
                <a:effectLst/>
                <a:latin typeface="Google Sans"/>
              </a:rPr>
              <a:t> has immunity from overfitting of data as it runs each model in a sequence and has a weight associated with them.</a:t>
            </a:r>
          </a:p>
          <a:p>
            <a:pPr marL="0" indent="0">
              <a:buNone/>
            </a:pPr>
            <a:endParaRPr lang="en-IN" dirty="0"/>
          </a:p>
        </p:txBody>
      </p:sp>
      <p:pic>
        <p:nvPicPr>
          <p:cNvPr id="5" name="Picture 4">
            <a:extLst>
              <a:ext uri="{FF2B5EF4-FFF2-40B4-BE49-F238E27FC236}">
                <a16:creationId xmlns:a16="http://schemas.microsoft.com/office/drawing/2014/main" id="{03B0B28E-7397-7BDE-E73A-812AADBCC1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1238" y="1356852"/>
            <a:ext cx="4906297" cy="5211096"/>
          </a:xfrm>
          <a:prstGeom prst="rect">
            <a:avLst/>
          </a:prstGeom>
        </p:spPr>
      </p:pic>
    </p:spTree>
    <p:extLst>
      <p:ext uri="{BB962C8B-B14F-4D97-AF65-F5344CB8AC3E}">
        <p14:creationId xmlns:p14="http://schemas.microsoft.com/office/powerpoint/2010/main" val="118095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3F1D3-EE38-E888-7B17-BF66791AC0D7}"/>
              </a:ext>
            </a:extLst>
          </p:cNvPr>
          <p:cNvSpPr>
            <a:spLocks noGrp="1"/>
          </p:cNvSpPr>
          <p:nvPr>
            <p:ph type="title"/>
          </p:nvPr>
        </p:nvSpPr>
        <p:spPr/>
        <p:txBody>
          <a:bodyPr>
            <a:normAutofit/>
          </a:bodyPr>
          <a:lstStyle/>
          <a:p>
            <a:r>
              <a:rPr lang="en-US" sz="3200" b="0" i="0" dirty="0">
                <a:solidFill>
                  <a:srgbClr val="202124"/>
                </a:solidFill>
                <a:effectLst/>
                <a:latin typeface="Google Sans"/>
              </a:rPr>
              <a:t>What is the difference between AdaBoost and boosting?</a:t>
            </a:r>
            <a:endParaRPr lang="en-IN" sz="3200" dirty="0"/>
          </a:p>
        </p:txBody>
      </p:sp>
      <p:sp>
        <p:nvSpPr>
          <p:cNvPr id="3" name="Content Placeholder 2">
            <a:extLst>
              <a:ext uri="{FF2B5EF4-FFF2-40B4-BE49-F238E27FC236}">
                <a16:creationId xmlns:a16="http://schemas.microsoft.com/office/drawing/2014/main" id="{5F5AD668-6EB0-8912-757A-CED420F814A2}"/>
              </a:ext>
            </a:extLst>
          </p:cNvPr>
          <p:cNvSpPr>
            <a:spLocks noGrp="1"/>
          </p:cNvSpPr>
          <p:nvPr>
            <p:ph idx="1"/>
          </p:nvPr>
        </p:nvSpPr>
        <p:spPr>
          <a:xfrm>
            <a:off x="838200" y="1825625"/>
            <a:ext cx="10232923" cy="4351338"/>
          </a:xfrm>
        </p:spPr>
        <p:txBody>
          <a:bodyPr>
            <a:normAutofit fontScale="92500" lnSpcReduction="10000"/>
          </a:bodyPr>
          <a:lstStyle/>
          <a:p>
            <a:r>
              <a:rPr lang="en-US" b="0" i="0" dirty="0" err="1">
                <a:solidFill>
                  <a:srgbClr val="4D5156"/>
                </a:solidFill>
                <a:effectLst/>
                <a:latin typeface="Google Sans"/>
              </a:rPr>
              <a:t>Adaboost</a:t>
            </a:r>
            <a:r>
              <a:rPr lang="en-US" b="0" i="0" dirty="0">
                <a:solidFill>
                  <a:srgbClr val="4D5156"/>
                </a:solidFill>
                <a:effectLst/>
                <a:latin typeface="Google Sans"/>
              </a:rPr>
              <a:t> is computed with a specific loss function and becomes more rigid when comes to few iterations. </a:t>
            </a:r>
          </a:p>
          <a:p>
            <a:r>
              <a:rPr lang="en-US" dirty="0">
                <a:solidFill>
                  <a:srgbClr val="4D5156"/>
                </a:solidFill>
                <a:latin typeface="Google Sans"/>
              </a:rPr>
              <a:t>Ada boost </a:t>
            </a:r>
            <a:r>
              <a:rPr lang="en-US" b="0" i="0" dirty="0">
                <a:solidFill>
                  <a:srgbClr val="273239"/>
                </a:solidFill>
                <a:effectLst/>
                <a:latin typeface="Google Sans"/>
              </a:rPr>
              <a:t>The shift is made by up-weighting the observations that are miscalculated prior</a:t>
            </a:r>
            <a:r>
              <a:rPr lang="en-US" dirty="0">
                <a:solidFill>
                  <a:srgbClr val="4D5156"/>
                </a:solidFill>
                <a:latin typeface="Google Sans"/>
              </a:rPr>
              <a:t> and </a:t>
            </a:r>
            <a:r>
              <a:rPr lang="en-US" b="0" i="0" dirty="0">
                <a:solidFill>
                  <a:srgbClr val="273239"/>
                </a:solidFill>
                <a:effectLst/>
                <a:latin typeface="Google Sans"/>
              </a:rPr>
              <a:t>The trees are called decision stumps.</a:t>
            </a:r>
            <a:endParaRPr lang="en-US" b="0" i="0" dirty="0">
              <a:solidFill>
                <a:srgbClr val="4D5156"/>
              </a:solidFill>
              <a:effectLst/>
              <a:latin typeface="Google Sans"/>
            </a:endParaRPr>
          </a:p>
          <a:p>
            <a:r>
              <a:rPr lang="en-US" b="0" i="0" dirty="0">
                <a:solidFill>
                  <a:srgbClr val="4D5156"/>
                </a:solidFill>
                <a:effectLst/>
                <a:latin typeface="Google Sans"/>
              </a:rPr>
              <a:t>But in gradient boosting, it assists in finding the proper solution to additional iteration modeling problem as it is built with some generic features</a:t>
            </a:r>
          </a:p>
          <a:p>
            <a:r>
              <a:rPr lang="en-US" b="0" i="0" dirty="0">
                <a:solidFill>
                  <a:srgbClr val="273239"/>
                </a:solidFill>
                <a:effectLst/>
                <a:latin typeface="Google Sans"/>
              </a:rPr>
              <a:t>The trees with weak learners are constructed using a greedy algorithm based on split points and purity scores. The trees are grown deeper with eight to thirty-two terminal nodes. The weak learners should stay a weak in terms of nodes, layers, leaf nodes, and splits</a:t>
            </a:r>
            <a:endParaRPr lang="en-US" b="0" i="0" dirty="0">
              <a:solidFill>
                <a:srgbClr val="4D5156"/>
              </a:solidFill>
              <a:effectLst/>
              <a:latin typeface="Google Sans"/>
            </a:endParaRPr>
          </a:p>
          <a:p>
            <a:endParaRPr lang="en-IN" dirty="0"/>
          </a:p>
        </p:txBody>
      </p:sp>
    </p:spTree>
    <p:extLst>
      <p:ext uri="{BB962C8B-B14F-4D97-AF65-F5344CB8AC3E}">
        <p14:creationId xmlns:p14="http://schemas.microsoft.com/office/powerpoint/2010/main" val="962681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FB26B-1617-FD29-BFF7-8C51C762403A}"/>
              </a:ext>
            </a:extLst>
          </p:cNvPr>
          <p:cNvSpPr>
            <a:spLocks noGrp="1"/>
          </p:cNvSpPr>
          <p:nvPr>
            <p:ph type="title"/>
          </p:nvPr>
        </p:nvSpPr>
        <p:spPr/>
        <p:txBody>
          <a:bodyPr>
            <a:normAutofit/>
          </a:bodyPr>
          <a:lstStyle/>
          <a:p>
            <a:r>
              <a:rPr lang="en-US" sz="4000" b="0" i="0" dirty="0">
                <a:solidFill>
                  <a:srgbClr val="202124"/>
                </a:solidFill>
                <a:effectLst/>
                <a:latin typeface="Google Sans"/>
              </a:rPr>
              <a:t>What is Hyperparameter in AdaBoost?</a:t>
            </a:r>
            <a:endParaRPr lang="en-IN" sz="4000" dirty="0"/>
          </a:p>
        </p:txBody>
      </p:sp>
      <p:sp>
        <p:nvSpPr>
          <p:cNvPr id="3" name="Content Placeholder 2">
            <a:extLst>
              <a:ext uri="{FF2B5EF4-FFF2-40B4-BE49-F238E27FC236}">
                <a16:creationId xmlns:a16="http://schemas.microsoft.com/office/drawing/2014/main" id="{820CC885-6C1D-A701-F23D-EAE1F414BD8C}"/>
              </a:ext>
            </a:extLst>
          </p:cNvPr>
          <p:cNvSpPr>
            <a:spLocks noGrp="1"/>
          </p:cNvSpPr>
          <p:nvPr>
            <p:ph idx="1"/>
          </p:nvPr>
        </p:nvSpPr>
        <p:spPr/>
        <p:txBody>
          <a:bodyPr>
            <a:normAutofit fontScale="92500" lnSpcReduction="20000"/>
          </a:bodyPr>
          <a:lstStyle/>
          <a:p>
            <a:pPr marL="0" indent="0" algn="just">
              <a:buNone/>
            </a:pPr>
            <a:r>
              <a:rPr lang="en-US" b="0" i="0" dirty="0">
                <a:solidFill>
                  <a:srgbClr val="4D5156"/>
                </a:solidFill>
                <a:effectLst/>
                <a:latin typeface="Google Sans"/>
              </a:rPr>
              <a:t>The hyperparameters that can be tuned for AdaBoost are: </a:t>
            </a:r>
            <a:r>
              <a:rPr lang="en-US" b="0" i="0" dirty="0" err="1">
                <a:solidFill>
                  <a:srgbClr val="040C28"/>
                </a:solidFill>
                <a:effectLst/>
                <a:latin typeface="Google Sans"/>
              </a:rPr>
              <a:t>n_estimators</a:t>
            </a:r>
            <a:r>
              <a:rPr lang="en-US" b="0" i="0" dirty="0">
                <a:solidFill>
                  <a:srgbClr val="040C28"/>
                </a:solidFill>
                <a:effectLst/>
                <a:latin typeface="Google Sans"/>
              </a:rPr>
              <a:t>: The number of weak learners to train iteratively.</a:t>
            </a:r>
            <a:r>
              <a:rPr lang="en-US" b="0" i="0" dirty="0">
                <a:solidFill>
                  <a:srgbClr val="4D5156"/>
                </a:solidFill>
                <a:effectLst/>
                <a:latin typeface="Google Sans"/>
              </a:rPr>
              <a:t> </a:t>
            </a:r>
            <a:r>
              <a:rPr lang="en-US" b="0" i="0" dirty="0" err="1">
                <a:solidFill>
                  <a:srgbClr val="040C28"/>
                </a:solidFill>
                <a:effectLst/>
                <a:latin typeface="Google Sans"/>
              </a:rPr>
              <a:t>learning_rate</a:t>
            </a:r>
            <a:r>
              <a:rPr lang="en-US" b="0" i="0" dirty="0">
                <a:solidFill>
                  <a:srgbClr val="040C28"/>
                </a:solidFill>
                <a:effectLst/>
                <a:latin typeface="Google Sans"/>
              </a:rPr>
              <a:t>: Controls the contribution of each classifier</a:t>
            </a:r>
            <a:r>
              <a:rPr lang="en-US" b="0" i="0" dirty="0">
                <a:solidFill>
                  <a:srgbClr val="4D5156"/>
                </a:solidFill>
                <a:effectLst/>
                <a:latin typeface="Google Sans"/>
              </a:rPr>
              <a:t>. There is a trade-off between </a:t>
            </a:r>
            <a:r>
              <a:rPr lang="en-US" b="0" i="0" dirty="0" err="1">
                <a:solidFill>
                  <a:srgbClr val="4D5156"/>
                </a:solidFill>
                <a:effectLst/>
                <a:latin typeface="Google Sans"/>
              </a:rPr>
              <a:t>learning_rate</a:t>
            </a:r>
            <a:r>
              <a:rPr lang="en-US" b="0" i="0" dirty="0">
                <a:solidFill>
                  <a:srgbClr val="4D5156"/>
                </a:solidFill>
                <a:effectLst/>
                <a:latin typeface="Google Sans"/>
              </a:rPr>
              <a:t> and </a:t>
            </a:r>
            <a:r>
              <a:rPr lang="en-US" b="0" i="0" dirty="0" err="1">
                <a:solidFill>
                  <a:srgbClr val="4D5156"/>
                </a:solidFill>
                <a:effectLst/>
                <a:latin typeface="Google Sans"/>
              </a:rPr>
              <a:t>n_estimators</a:t>
            </a:r>
            <a:endParaRPr lang="en-US" b="0" i="0" dirty="0">
              <a:solidFill>
                <a:srgbClr val="4D5156"/>
              </a:solidFill>
              <a:effectLst/>
              <a:latin typeface="Google Sans"/>
            </a:endParaRPr>
          </a:p>
          <a:p>
            <a:pPr marL="0" indent="0" algn="just">
              <a:buNone/>
            </a:pPr>
            <a:endParaRPr lang="en-US" dirty="0">
              <a:solidFill>
                <a:srgbClr val="4D5156"/>
              </a:solidFill>
              <a:latin typeface="Google Sans"/>
            </a:endParaRPr>
          </a:p>
          <a:p>
            <a:pPr marL="0" indent="0" algn="just">
              <a:buNone/>
            </a:pPr>
            <a:r>
              <a:rPr lang="en-US" b="0" i="0" dirty="0">
                <a:solidFill>
                  <a:srgbClr val="212529"/>
                </a:solidFill>
                <a:effectLst/>
                <a:latin typeface="-apple-system"/>
              </a:rPr>
              <a:t>The core principle of AdaBoost is to fit a sequence of weak learners (i.e., models that are only slightly better than random guessing, such as small decision trees) on repeatedly modified versions of the data.</a:t>
            </a:r>
            <a:endParaRPr lang="en-US" b="0" i="0" dirty="0">
              <a:solidFill>
                <a:srgbClr val="4D5156"/>
              </a:solidFill>
              <a:effectLst/>
              <a:latin typeface="Google Sans"/>
            </a:endParaRPr>
          </a:p>
          <a:p>
            <a:pPr marL="0" indent="0" algn="just">
              <a:buNone/>
            </a:pPr>
            <a:endParaRPr lang="en-US" dirty="0">
              <a:solidFill>
                <a:srgbClr val="4D5156"/>
              </a:solidFill>
              <a:latin typeface="Google Sans"/>
            </a:endParaRPr>
          </a:p>
          <a:p>
            <a:pPr marL="0" indent="0" algn="just">
              <a:buNone/>
            </a:pPr>
            <a:r>
              <a:rPr lang="en-US" b="0" i="0">
                <a:solidFill>
                  <a:srgbClr val="212529"/>
                </a:solidFill>
                <a:effectLst/>
                <a:latin typeface="-apple-system"/>
              </a:rPr>
              <a:t>The </a:t>
            </a:r>
            <a:r>
              <a:rPr lang="en-US" b="0" i="0" dirty="0">
                <a:solidFill>
                  <a:srgbClr val="212529"/>
                </a:solidFill>
                <a:effectLst/>
                <a:latin typeface="-apple-system"/>
              </a:rPr>
              <a:t>data modifications at each so-called boosting iteration consist of applying weights w1, w2, …, </a:t>
            </a:r>
            <a:r>
              <a:rPr lang="en-US" b="0" i="0" dirty="0" err="1">
                <a:solidFill>
                  <a:srgbClr val="212529"/>
                </a:solidFill>
                <a:effectLst/>
                <a:latin typeface="-apple-system"/>
              </a:rPr>
              <a:t>wN</a:t>
            </a:r>
            <a:r>
              <a:rPr lang="en-US" b="0" i="0" dirty="0">
                <a:solidFill>
                  <a:srgbClr val="212529"/>
                </a:solidFill>
                <a:effectLst/>
                <a:latin typeface="-apple-system"/>
              </a:rPr>
              <a:t> to each of the training samples. Initially, those weights are all set to </a:t>
            </a:r>
            <a:r>
              <a:rPr lang="en-US" b="0" i="0" dirty="0" err="1">
                <a:solidFill>
                  <a:srgbClr val="212529"/>
                </a:solidFill>
                <a:effectLst/>
                <a:latin typeface="-apple-system"/>
              </a:rPr>
              <a:t>wi</a:t>
            </a:r>
            <a:r>
              <a:rPr lang="en-US" b="0" i="0" dirty="0">
                <a:solidFill>
                  <a:srgbClr val="212529"/>
                </a:solidFill>
                <a:effectLst/>
                <a:latin typeface="-apple-system"/>
              </a:rPr>
              <a:t>=1/N, so that the first step simply trains a weak learner on the original data.</a:t>
            </a:r>
            <a:endParaRPr lang="en-IN" dirty="0"/>
          </a:p>
        </p:txBody>
      </p:sp>
    </p:spTree>
    <p:extLst>
      <p:ext uri="{BB962C8B-B14F-4D97-AF65-F5344CB8AC3E}">
        <p14:creationId xmlns:p14="http://schemas.microsoft.com/office/powerpoint/2010/main" val="2039487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387</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-apple-system</vt:lpstr>
      <vt:lpstr>Arial</vt:lpstr>
      <vt:lpstr>Calibri</vt:lpstr>
      <vt:lpstr>Calibri Light</vt:lpstr>
      <vt:lpstr>Google Sans</vt:lpstr>
      <vt:lpstr>Office Theme</vt:lpstr>
      <vt:lpstr>Ada Boosting</vt:lpstr>
      <vt:lpstr>What are the advantages of AdaBoost Regressor?</vt:lpstr>
      <vt:lpstr>What is the difference between AdaBoost and boosting?</vt:lpstr>
      <vt:lpstr>What is Hyperparameter in AdaBoost?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 Boosting</dc:title>
  <dc:creator>Pavithran Boominathan</dc:creator>
  <cp:lastModifiedBy>Pavithran Boominathan</cp:lastModifiedBy>
  <cp:revision>2</cp:revision>
  <dcterms:created xsi:type="dcterms:W3CDTF">2023-09-07T01:05:52Z</dcterms:created>
  <dcterms:modified xsi:type="dcterms:W3CDTF">2023-09-07T01:43:59Z</dcterms:modified>
</cp:coreProperties>
</file>