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C489-F00F-C863-0CC2-C312E55F3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8901A-1585-3FEA-F686-23FDDC7A6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C2DE-BC67-2B03-3D27-00A9E8F8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0C71-6C7F-6578-C108-F03410AF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BD2F-A1D6-5130-2313-DD8DCBB5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5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FF97-81F9-F877-B456-9FF24324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241C8-DE21-A319-0609-9823162C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6B73-0997-22CA-5674-46839315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3042-9F9A-9C15-C060-E0D61230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6C289-1CC4-0AE3-8DDB-4D99E671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3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30171-1D26-1FD9-E672-1028D971D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AC531-9CFC-96E2-6250-9662143B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7C0-E112-9FFC-AF62-317DD086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922A-363F-8E0C-090E-8DE65181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8AC7-6BC6-61A1-89C0-83C1936D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2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41CF-A097-1804-085B-88DC59F4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054F-F2ED-85CC-264B-8C8692B5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79D5-3532-18D8-CB0A-22892AC2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DC29-1C7F-CBD5-0DC8-A5109A0B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1BC1-209D-74E7-8670-0345E0FF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1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8621-5607-4D4D-3532-3EF61D6E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8F46C-437F-544F-C1CA-D7C1FF1C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0317-476A-AC91-9DDA-A1BC7ABC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643D-B912-D2C9-B6B8-87B43F1B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A6AA-2737-36A6-2BED-40D138F8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2F15-DFBE-8BBD-A0AD-BB4D5BFF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5003-7C06-3E5F-9AA7-018FD01B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D1F1-D346-F2FE-B9E3-749045D16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3B0E-CF53-283D-C74D-4DB65037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8EFE2-D416-548F-333E-FB39CA16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883B-22A3-1936-42B9-B0019089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D2CA-A39C-92D5-2373-D9524BE2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0A44-58EE-6258-F2F9-3A8DA15F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108C0-6E54-D48D-380F-A43B238B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8EF55-7F2E-4C86-883D-267548E2F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E7C72-9F1F-9519-9FFE-0B3DE8E13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1DA6A-E71F-DF50-D152-656EB675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114B2-5C06-040F-693A-DFC59517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16302-C8F5-B135-4655-0CB75D32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7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800B-EAD5-12C4-2EA9-75701EC8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7FC93-4E04-79F9-24E8-C079F4F4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BC276-9C22-3E53-996A-E1116924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F6151-0B3A-1BDD-4008-AD07920E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7CB19-32CD-B1F7-06DD-6E7DCFE1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4FE9B-E54A-A14C-AD9D-7E2D7732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417B-62C2-15FF-E8BA-EE1CA486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5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9190-9997-4852-C602-8CAD0CB5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007C-8BC3-F16C-07EC-80BF5787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8B1BF-5DEB-F8C0-F1C7-347A5D316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36B38-6185-9BF1-C279-1829A61E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685B3-14F3-BD48-2EA4-493CA24A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B60BC-5CB1-4A90-606A-28E79BB3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3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369F-705F-84D7-4EED-F8F994D5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4E814-0739-C455-2D18-CE6EAC60B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9192-90B2-EE44-32A8-AC7918B1F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CACFC-D1F1-B54E-135C-63CD38A2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90318-03E5-CFB8-DA2A-C80074B9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D94AC-E596-74E7-B537-3CA30CDC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6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AF3D2-37EF-9C1C-AA72-6399B985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B08EF-8C69-ABE8-32EE-86598EB7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F0CD-633F-E6C2-4BAB-7D2C6F398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D84F-C64B-4173-AE6A-A410E65A8896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726B-C252-BFC5-8B5C-DEBE6EF50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EEB3-D261-3A3A-7EEB-0FF31528F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F422-B517-4126-B50D-7B9830534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21E7-CB7A-E5AF-E4F2-A2BE574E5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4" y="192703"/>
            <a:ext cx="9144000" cy="726102"/>
          </a:xfrm>
        </p:spPr>
        <p:txBody>
          <a:bodyPr>
            <a:normAutofit/>
          </a:bodyPr>
          <a:lstStyle/>
          <a:p>
            <a:r>
              <a:rPr lang="en-US" sz="4400" b="1" dirty="0"/>
              <a:t>LG BOOSTING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264F3-60EF-5080-4A5F-415CB1575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84" y="1238865"/>
            <a:ext cx="10156722" cy="5270090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LightGBM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uses a novel technique of Gradient-based One-Side Sampling (GOSS) to filter out the data instances </a:t>
            </a:r>
          </a:p>
          <a:p>
            <a:pPr algn="l"/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LightGBM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will by default consider model as a regression model.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learning_rate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: This determines the impact of each tree on the final outcome. </a:t>
            </a: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GBM works by starting with an initial estimate which is updated using the output of each tree. </a:t>
            </a: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learning parameter controls the magnitude of this change in the estimates.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97FFF-98E7-A21C-3948-7D253A20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9" y="4060732"/>
            <a:ext cx="10068232" cy="26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9C1A-E19B-3DEC-59B8-68800DEC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44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How it differs from other boosting algorithms?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0C43-98F1-1C27-ECAA-A88F2A64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>
            <a:normAutofit fontScale="85000" lnSpcReduction="20000"/>
          </a:bodyPr>
          <a:lstStyle/>
          <a:p>
            <a:pPr marL="0" indent="0" algn="l" fontAlgn="base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Light GBM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splits the tree 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leaf-wise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with the </a:t>
            </a: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best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fit whereas other boosting algorithms split the tree depth-wise or level-wise rather than leaf-wise. In other words, Light GBM grows trees vertically while other algorithms grow trees horizontally.</a:t>
            </a: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Advantages of Light GBM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Faster training speed and higher efficiency: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Light GBM uses a histogram-based algorithm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i.e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it buckets continuous feature values into discrete bins which fasten the training procedure.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Lower memory usage: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Replaces continuous values to discrete bins which results in lower memory usage.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Better accuracy than any other boosting algorithm: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It produces much more complex trees by following leaf wise split approach rather than a level-wise approach which is the main factor in achieving higher accuracy.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Compatibility with Large Datasets: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It is capable of performing equally well with large datasets with a significant reduction in training time as compared to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XGBoost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3CA1-D6F0-AC12-462B-CA6CD6E5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Disadvandages</a:t>
            </a:r>
            <a:r>
              <a:rPr lang="en-US" dirty="0"/>
              <a:t> of LG boosting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6521-05F1-D691-42D7-B9FD0666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Disadvantages of Light GBM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Overfitting: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Light GBM split the tree leaf-wise which can lead to overfitting as it produces much complex trees.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Compatibility with Datasets: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Light GBM is sensitive to overfitting and thus can easily overfit small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87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inherit</vt:lpstr>
      <vt:lpstr>Inter</vt:lpstr>
      <vt:lpstr>Office Theme</vt:lpstr>
      <vt:lpstr>LG BOOSTING</vt:lpstr>
      <vt:lpstr>How it differs from other boosting algorithms? </vt:lpstr>
      <vt:lpstr>Disadvandages of LG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BOOSTING</dc:title>
  <dc:creator>Pavithran Boominathan</dc:creator>
  <cp:lastModifiedBy>Pavithran Boominathan</cp:lastModifiedBy>
  <cp:revision>2</cp:revision>
  <dcterms:created xsi:type="dcterms:W3CDTF">2023-09-07T01:44:14Z</dcterms:created>
  <dcterms:modified xsi:type="dcterms:W3CDTF">2023-09-07T03:29:05Z</dcterms:modified>
</cp:coreProperties>
</file>