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E3EF-4A42-06DE-2FC9-1D690DD6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B31B8-7AC5-85AA-F92F-655FE076C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A3C0-1425-9EFC-C1AD-BC3000D3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8634-90BE-7471-016E-00598034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DF0B-0035-B1C1-0C03-99643CEC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FE13-2283-2588-838C-AD96B2BF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6C1D-6587-65F1-8CE0-D70DC16B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C022-1FF1-BD41-D959-1998A05A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57F0-BE48-F4AA-6482-76AB7180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39FF-26C9-24FA-79A7-8147C5F5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6DA73-2CEF-04AC-0205-79C79A2E7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FCF2D-C622-0636-2402-82C0ACBC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E1EA-09A8-F275-4916-63FAC65C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752D-5AE0-D390-C903-4477656A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1067-1025-A22B-11D6-44D8B5AC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33D6-8607-0C4D-8450-A53F44D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82BA-44D8-7ED0-8EF0-0D0FFA9A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9E9C-806A-F637-56B7-0A7B36FC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B99B-27CB-BD33-4DAB-C9FFC492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2B6D-E0AC-7F33-F7D2-7686E530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31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D9FE-D3C1-7616-35C8-351AE2B8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FCE2-D37E-F527-FE0A-97C75309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49D8-74C3-DAE6-9CFE-D7FE8079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F373-7DF1-A0A7-DEE5-6D92EACD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574D-0DEC-DA9B-3C8D-45CC495E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222F-9654-CC86-1B16-42C9070C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8661-D77E-3B42-68A3-7997C3BC2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9FF9-D891-D10B-4948-FE73C652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C8A63-2C5F-13B4-9600-69DA3370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20BC-CA66-31A9-798E-142BAB22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B9EA-68FE-FE0A-2BD3-9E5F8212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2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4169-067B-7F6F-5196-D725774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431CD-BAF7-0EDE-BB6C-7B4A4E02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58814-AE66-F4E9-EB78-B8A2917D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62AB1-2F6C-B84E-F519-F9AF5251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665C1-2A87-E3DA-7BF6-A2CA74F2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462AD-E12D-E961-82E8-392CD07E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3ABC-264D-BFE0-E6A1-D0A85BA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B37FE-18B1-03E5-C666-2B5E0227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BD90-F26A-0D46-37CD-1997C5FB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686E8-BF48-036E-C881-39342879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E3CFF-FB9D-E360-EABB-4A0016A8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672BD-E118-C6D3-28A3-E2E4EDF7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4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C80AC-80CC-8857-3EEA-A2E8C922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55504-2CCE-94F4-9C2F-06B00C7B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31CC-4356-1F27-8847-65755C91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DE5B-78D3-49C0-1904-8D2139C3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4F63-CCAB-5AF7-98CB-056C7B5F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C338-D84A-D71B-49B1-0D60FBA4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A162-5688-54DE-2115-4385200A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B72C-AEA1-C9CD-5391-950FC42C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C8F1-4814-BD58-A9F7-B6779B1F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114C-B57A-3493-4FA8-62142BBC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80DF7-6558-573D-A076-8639107BA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7129-4D47-173B-509B-AA267373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A87B-471F-1FCA-A4A8-BB2F662A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842E3-68CB-CB86-52EF-848E945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BC07-DFAA-7723-A7F6-9AC98BAD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CBF4C-23DB-C662-AF93-65C3F1E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2C5B5-2551-EF40-8F50-4064620D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E019-DD44-7E95-7229-A2DB89973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A9E2-8F4E-4FEE-964B-5633965CFE9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B27C-546D-AC75-63E3-EFF1AE70A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304F-C41F-348C-DB70-61EFC9AC4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7BD4-3046-4E06-934D-22B9A3848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0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4757-B267-A27C-5BC9-0F2086C21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33709"/>
            <a:ext cx="9144000" cy="667108"/>
          </a:xfrm>
        </p:spPr>
        <p:txBody>
          <a:bodyPr>
            <a:normAutofit/>
          </a:bodyPr>
          <a:lstStyle/>
          <a:p>
            <a:r>
              <a:rPr lang="en-US" sz="4000" b="1" dirty="0"/>
              <a:t>XG BOOSTING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1CA8-46F1-6FCE-B800-999CED5AD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045" y="1012723"/>
            <a:ext cx="10107561" cy="4975122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popular and efficient open-source implementation of the gradient boosted trees algorithm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Gradient boosting is a supervised learning algorithm, which attempts to accurately predict a target variable by combining the estimates of a set of simpler, weaker models.</a:t>
            </a:r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AEBC9-1CB0-129E-DCDE-D5EED926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821858"/>
            <a:ext cx="9525000" cy="37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251C-C053-D593-5CC7-9CA6365B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XG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BFF4-A527-FF05-2C38-05F6F40C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935793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stands for “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Extreme Gradient Boosting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” and it has become one of the most popular and widely used machine learning algorithms due to its ability to handle large datasets and its ability to achieve state-of-the-art performance in many machine learning tasks such as classification and regression.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XG Boosting Parameters: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Google Sans"/>
              </a:rPr>
              <a:t>General Parameters: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 Guide the overall functioning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Google Sans"/>
              </a:rPr>
              <a:t>Booster Parameters: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 Guide the individual booster (tree/regression) at each step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Google Sans"/>
              </a:rPr>
              <a:t>Learning Task Parameters: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 Guide the optimization performed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62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1E58-F11A-B100-313E-67A0118B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XG Boosting Hyper Parameter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4128-B0D6-21A3-4F69-C493939B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825625"/>
            <a:ext cx="109605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1.General Parameters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/>
              <a:t>1.</a:t>
            </a:r>
            <a:r>
              <a:rPr lang="en-IN" sz="1800" i="0" dirty="0">
                <a:solidFill>
                  <a:srgbClr val="222222"/>
                </a:solidFill>
                <a:effectLst/>
                <a:latin typeface="Google Sans"/>
              </a:rPr>
              <a:t>booster [default=</a:t>
            </a:r>
            <a:r>
              <a:rPr lang="en-IN" sz="1800" i="0" dirty="0" err="1">
                <a:solidFill>
                  <a:srgbClr val="222222"/>
                </a:solidFill>
                <a:effectLst/>
                <a:latin typeface="Google Sans"/>
              </a:rPr>
              <a:t>gbtree</a:t>
            </a:r>
            <a:r>
              <a:rPr lang="en-IN" sz="1800" i="0" dirty="0">
                <a:solidFill>
                  <a:srgbClr val="222222"/>
                </a:solidFill>
                <a:effectLst/>
                <a:latin typeface="Google Sans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Google Sans"/>
              </a:rPr>
              <a:t>	2.</a:t>
            </a:r>
            <a:r>
              <a:rPr lang="en-IN" sz="1800" i="0" dirty="0">
                <a:solidFill>
                  <a:srgbClr val="222222"/>
                </a:solidFill>
                <a:effectLst/>
                <a:latin typeface="Google Sans"/>
              </a:rPr>
              <a:t>silent [default=0]</a:t>
            </a:r>
            <a:endParaRPr lang="en-IN" sz="1800" dirty="0">
              <a:solidFill>
                <a:srgbClr val="222222"/>
              </a:solidFill>
              <a:latin typeface="Google Sans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Google Sans"/>
              </a:rPr>
              <a:t>	3.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Google Sans"/>
              </a:rPr>
              <a:t>nthread</a:t>
            </a:r>
            <a:r>
              <a:rPr lang="en-US" sz="1800" i="0" dirty="0">
                <a:solidFill>
                  <a:srgbClr val="222222"/>
                </a:solidFill>
                <a:effectLst/>
                <a:latin typeface="Google Sans"/>
              </a:rPr>
              <a:t> [default to the maximum number of threads available if not set]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2.Booster Parameters</a:t>
            </a:r>
          </a:p>
          <a:p>
            <a:pPr marL="0" indent="0">
              <a:buNone/>
            </a:pPr>
            <a:r>
              <a:rPr lang="en-IN" sz="1800" dirty="0">
                <a:latin typeface="Google Sans"/>
              </a:rPr>
              <a:t>	1.</a:t>
            </a:r>
            <a:r>
              <a:rPr lang="en-IN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eta [default=0.3]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Lato" panose="020F0502020204030204" pitchFamily="34" charset="0"/>
              </a:rPr>
              <a:t>	2.</a:t>
            </a:r>
            <a:r>
              <a:rPr lang="en-US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min_child_weight</a:t>
            </a:r>
            <a:r>
              <a:rPr lang="en-US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[default=1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latin typeface="Lato" panose="020F0502020204030204" pitchFamily="34" charset="0"/>
              </a:rPr>
              <a:t>	3.</a:t>
            </a:r>
            <a:r>
              <a:rPr lang="en-IN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N" sz="180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max_depth</a:t>
            </a:r>
            <a:r>
              <a:rPr lang="en-IN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[default=6]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Lato" panose="020F0502020204030204" pitchFamily="34" charset="0"/>
              </a:rPr>
              <a:t>	4.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N" sz="180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max_leaf_nodes</a:t>
            </a:r>
            <a:endParaRPr lang="en-IN" sz="1800" i="0" dirty="0">
              <a:solidFill>
                <a:srgbClr val="222222"/>
              </a:solidFill>
              <a:effectLst/>
              <a:latin typeface="Lato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Lato" panose="020F0502020204030204" pitchFamily="34" charset="0"/>
              </a:rPr>
              <a:t>	5.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N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gamma [default=0]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Lato" panose="020F0502020204030204" pitchFamily="34" charset="0"/>
              </a:rPr>
              <a:t>	6.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N" sz="180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max_delta_step</a:t>
            </a:r>
            <a:r>
              <a:rPr lang="en-IN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[default=0]</a:t>
            </a:r>
            <a:endParaRPr lang="en-IN" sz="18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3198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B649-6ED9-8E94-D7B8-9CEA0C9A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XG Boosting Hyper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B652-76DC-302D-1358-E2CA08F5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3.Learning Task Parameters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/>
              <a:t>1.</a:t>
            </a:r>
            <a:r>
              <a:rPr lang="en-IN" sz="1800" i="0" dirty="0">
                <a:solidFill>
                  <a:srgbClr val="222222"/>
                </a:solidFill>
                <a:effectLst/>
                <a:latin typeface="Google Sans"/>
              </a:rPr>
              <a:t>objective [default=</a:t>
            </a:r>
            <a:r>
              <a:rPr lang="en-IN" sz="1800" i="0" dirty="0" err="1">
                <a:solidFill>
                  <a:srgbClr val="222222"/>
                </a:solidFill>
                <a:effectLst/>
                <a:latin typeface="Google Sans"/>
              </a:rPr>
              <a:t>reg:linear</a:t>
            </a:r>
            <a:r>
              <a:rPr lang="en-IN" sz="1800" i="0" dirty="0">
                <a:solidFill>
                  <a:srgbClr val="222222"/>
                </a:solidFill>
                <a:effectLst/>
                <a:latin typeface="Google Sans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22222"/>
                </a:solidFill>
                <a:latin typeface="Google Sans"/>
              </a:rPr>
              <a:t>	2.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Google Sans"/>
              </a:rPr>
              <a:t>eval_metric</a:t>
            </a:r>
            <a:r>
              <a:rPr lang="en-US" sz="1800" i="0" dirty="0">
                <a:solidFill>
                  <a:srgbClr val="222222"/>
                </a:solidFill>
                <a:effectLst/>
                <a:latin typeface="Google Sans"/>
              </a:rPr>
              <a:t> [ default according to objective ]</a:t>
            </a:r>
          </a:p>
          <a:p>
            <a:pPr lvl="3" algn="just"/>
            <a:r>
              <a:rPr lang="en-IN" b="1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rmse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– root mean square error</a:t>
            </a:r>
          </a:p>
          <a:p>
            <a:pPr lvl="3" algn="just"/>
            <a:r>
              <a:rPr lang="en-IN" b="1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mae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– mean absolute error</a:t>
            </a:r>
          </a:p>
          <a:p>
            <a:pPr lvl="3" algn="just"/>
            <a:r>
              <a:rPr lang="en-IN" b="1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logloss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– negative log-likelihood</a:t>
            </a:r>
          </a:p>
          <a:p>
            <a:pPr lvl="3" algn="just"/>
            <a:r>
              <a:rPr lang="en-IN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error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– Binary classification error rate (0.5 thresholds)</a:t>
            </a:r>
          </a:p>
          <a:p>
            <a:pPr lvl="3" algn="just"/>
            <a:r>
              <a:rPr lang="en-IN" b="1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merror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– Multiclass classification error rate</a:t>
            </a:r>
          </a:p>
          <a:p>
            <a:pPr lvl="3" algn="just"/>
            <a:r>
              <a:rPr lang="en-IN" b="1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mlogloss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– Multiclass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logloss</a:t>
            </a:r>
            <a:endParaRPr lang="en-IN" b="0" i="0" dirty="0">
              <a:solidFill>
                <a:srgbClr val="222222"/>
              </a:solidFill>
              <a:effectLst/>
              <a:latin typeface="Lato" panose="020F0502020204030204" pitchFamily="34" charset="0"/>
            </a:endParaRPr>
          </a:p>
          <a:p>
            <a:pPr lvl="3" algn="just"/>
            <a:r>
              <a:rPr lang="en-IN" b="1" i="0" dirty="0" err="1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auc</a:t>
            </a:r>
            <a:r>
              <a:rPr lang="en-IN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: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Area under the curve</a:t>
            </a:r>
          </a:p>
          <a:p>
            <a:pPr marL="0" indent="0">
              <a:buNone/>
            </a:pPr>
            <a:r>
              <a:rPr lang="en-IN" sz="1800" dirty="0">
                <a:latin typeface="Google Sans"/>
              </a:rPr>
              <a:t>	3.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N" sz="1800" i="0" dirty="0">
                <a:solidFill>
                  <a:srgbClr val="222222"/>
                </a:solidFill>
                <a:effectLst/>
                <a:latin typeface="Google Sans"/>
              </a:rPr>
              <a:t>seed [default=0]</a:t>
            </a:r>
            <a:endParaRPr lang="en-IN" sz="18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8083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Google Sans</vt:lpstr>
      <vt:lpstr>Lato</vt:lpstr>
      <vt:lpstr>Office Theme</vt:lpstr>
      <vt:lpstr>XG BOOSTING</vt:lpstr>
      <vt:lpstr>XG BOOSTING</vt:lpstr>
      <vt:lpstr>XG Boosting Hyper Parameter</vt:lpstr>
      <vt:lpstr>XG Boosting Hyper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BOOSTING</dc:title>
  <dc:creator>Pavithran Boominathan</dc:creator>
  <cp:lastModifiedBy>Pavithran Boominathan</cp:lastModifiedBy>
  <cp:revision>1</cp:revision>
  <dcterms:created xsi:type="dcterms:W3CDTF">2023-09-07T02:14:33Z</dcterms:created>
  <dcterms:modified xsi:type="dcterms:W3CDTF">2023-09-07T03:28:41Z</dcterms:modified>
</cp:coreProperties>
</file>