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f6c3dc4c20c0b9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14:19:32.991" idx="1">
    <p:pos x="10" y="10"/>
    <p:text>hdhfhdhf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618906" y="512926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786112"/>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SHARMILA C</a:t>
            </a:r>
            <a:endParaRPr lang="en-US" sz="2400" dirty="0"/>
          </a:p>
          <a:p>
            <a:pPr>
              <a:lnSpc>
                <a:spcPct val="150000"/>
              </a:lnSpc>
            </a:pPr>
            <a:r>
              <a:rPr lang="en-US" sz="2400" dirty="0"/>
              <a:t>REGISTER NO        : </a:t>
            </a:r>
            <a:r>
              <a:rPr lang="en-IN" sz="2400" dirty="0"/>
              <a:t>2213031036267/01D1D4A8F7E5EE9B58E4927FD96DEA02</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
        <p:nvSpPr>
          <p:cNvPr id="8" name="TextBox 7">
            <a:extLst>
              <a:ext uri="{FF2B5EF4-FFF2-40B4-BE49-F238E27FC236}">
                <a16:creationId xmlns:a16="http://schemas.microsoft.com/office/drawing/2014/main" id="{E4EAB886-AF11-3F85-0114-B55494603DA2}"/>
              </a:ext>
            </a:extLst>
          </p:cNvPr>
          <p:cNvSpPr txBox="1"/>
          <p:nvPr/>
        </p:nvSpPr>
        <p:spPr>
          <a:xfrm flipV="1">
            <a:off x="4725330" y="2103583"/>
            <a:ext cx="7466670" cy="415056"/>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4C041074-7025-FC1E-B48A-87CC0865CD10}"/>
              </a:ext>
            </a:extLst>
          </p:cNvPr>
          <p:cNvSpPr txBox="1"/>
          <p:nvPr/>
        </p:nvSpPr>
        <p:spPr>
          <a:xfrm>
            <a:off x="4726809" y="2519118"/>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snehasaravanan1919@gmail.com</cp:lastModifiedBy>
  <cp:revision>31</cp:revision>
  <dcterms:created xsi:type="dcterms:W3CDTF">2024-03-29T15:07:22Z</dcterms:created>
  <dcterms:modified xsi:type="dcterms:W3CDTF">2024-09-29T16:59:39Z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