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29840"/>
          </a:xfrm>
          <a:prstGeom prst="rect"/>
          <a:noFill/>
        </p:spPr>
        <p:txBody>
          <a:bodyPr rtlCol="0" wrap="square">
            <a:spAutoFit/>
          </a:bodyPr>
          <a:p>
            <a:r>
              <a:rPr dirty="0" sz="2400" lang="en-US"/>
              <a:t>STUDENT NAME: </a:t>
            </a:r>
            <a:r>
              <a:rPr altLang="en-IN" dirty="0" sz="2400" lang="en-US"/>
              <a:t>P</a:t>
            </a:r>
            <a:r>
              <a:rPr altLang="en-IN" dirty="0" sz="2400" lang="en-US"/>
              <a:t>A</a:t>
            </a:r>
            <a:r>
              <a:rPr altLang="en-IN" dirty="0" sz="2400" lang="en-US"/>
              <a:t>V</a:t>
            </a:r>
            <a:r>
              <a:rPr altLang="en-IN" dirty="0" sz="2400" lang="en-US"/>
              <a:t>I</a:t>
            </a:r>
            <a:r>
              <a:rPr altLang="en-IN" dirty="0" sz="2400" lang="en-US"/>
              <a:t>T</a:t>
            </a:r>
            <a:r>
              <a:rPr altLang="en-IN" dirty="0" sz="2400" lang="en-US"/>
              <a:t>H</a:t>
            </a:r>
            <a:r>
              <a:rPr altLang="en-IN" dirty="0" sz="2400" lang="en-US"/>
              <a:t>R</a:t>
            </a:r>
            <a:r>
              <a:rPr altLang="en-IN" dirty="0" sz="2400" lang="en-US"/>
              <a:t>A</a:t>
            </a:r>
            <a:r>
              <a:rPr altLang="en-IN" dirty="0" sz="2400" lang="en-US"/>
              <a:t> </a:t>
            </a:r>
            <a:r>
              <a:rPr altLang="en-IN" dirty="0" sz="2400" lang="en-US"/>
              <a:t>P</a:t>
            </a:r>
            <a:endParaRPr altLang="en-US" lang="zh-CN"/>
          </a:p>
          <a:p>
            <a:r>
              <a:rPr dirty="0" sz="2400" lang="en-US"/>
              <a:t>REGISTER NO:3122067</a:t>
            </a:r>
            <a:r>
              <a:rPr altLang="en-IN" dirty="0" sz="2400" lang="en-US"/>
              <a:t>6</a:t>
            </a:r>
            <a:r>
              <a:rPr altLang="en-IN" dirty="0" sz="2400" lang="en-US"/>
              <a:t>3</a:t>
            </a:r>
            <a:endParaRPr altLang="en-US" lang="zh-CN"/>
          </a:p>
          <a:p>
            <a:r>
              <a:rPr dirty="0" sz="2400" lang="en-US"/>
              <a:t>NAN MUDHALVAN ID:</a:t>
            </a:r>
            <a:r>
              <a:rPr altLang="en-IN" dirty="0" sz="2400" lang="en-US"/>
              <a:t> </a:t>
            </a:r>
            <a:r>
              <a:rPr altLang="en-IN" dirty="0" sz="2400" lang="en-US"/>
              <a:t>E0E628A141E37EDA5E74EFC424108C3E</a:t>
            </a:r>
            <a:endParaRPr altLang="en-US" lang="zh-CN"/>
          </a:p>
          <a:p>
            <a:r>
              <a:rPr dirty="0" sz="2400" lang="en-US"/>
              <a:t>DEPARTMENT:B. COM (A/F)</a:t>
            </a:r>
            <a:endParaRPr altLang="en-US" lang="zh-CN"/>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401205"/>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134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7142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7236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2910841"/>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938992"/>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1371600" y="1600200"/>
            <a:ext cx="6172200" cy="341632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30997"/>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2024-03-29T04:07:22Z</dcterms:created>
  <dcterms:modified xsi:type="dcterms:W3CDTF">2024-09-03T04:16:45Z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f48b86dc40e949ada340445a4f439d64</vt:lpwstr>
  </property>
</Properties>
</file>