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4271154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732478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9096151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0552613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6" name="对象"/>
          <p:cNvSpPr>
            <a:spLocks noGrp="1"/>
          </p:cNvSpPr>
          <p:nvPr>
            <p:ph type="sldImg"/>
          </p:nvPr>
        </p:nvSpPr>
        <p:spPr>
          <a:xfrm rot="0">
            <a:off x="4038600" y="857250"/>
            <a:ext cx="4114800" cy="2314575"/>
          </a:xfrm>
          <a:prstGeom prst="rect"/>
          <a:noFill/>
          <a:ln w="12700" cmpd="sng" cap="flat">
            <a:noFill/>
            <a:prstDash val="solid"/>
            <a:miter/>
          </a:ln>
        </p:spPr>
      </p:sp>
      <p:sp>
        <p:nvSpPr>
          <p:cNvPr id="1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5088408"/>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027086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4006743"/>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67192954"/>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2821606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390817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381237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24995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7075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363655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80006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593690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584289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241600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701991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004404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733848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433614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189872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517106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342895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145274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9/2/2024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451445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64065" y="2923631"/>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pavithra.R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312201650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prof.Dhanapalan college of science and management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111111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3144044" y="2476462"/>
            <a:ext cx="5975908"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1.Define Major Deliverables: Identify the key deliverables of the project.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2.Decompose Deliverables: Break each deliverable into smaller tasks or sub-tasks.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3.Organize Hierarchically: Structure the tasks in a hierarchical format, showing parent-child relationships.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4.Tools:Excel: Use a table format with columns for Task ID, Task Name, Parent Task ID, and Duration.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5.Project Management Software: Tools like MS Project or online tools like Smartsheet.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356727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200899" y="2924130"/>
            <a:ext cx="779056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 effectively evaluate employee performance results, you can analyze various metrics and outcomes. Here’s a structured approach to interpreting and presenting these results: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7121098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1412396" y="2419313"/>
            <a:ext cx="6268404"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was successfully completed with a 5% cost saving and ahead of schedule by 2 weeks. Quality metrics met the expected standards, and key issues were effectively managed. Future projects should focus on enhancing risk management and adopting advanced tools for better tracking. Implementing these recommendations will likely improve performance and efficiency in upcoming projects."By summarizing the project performance in this structured manner, you can clearly communicate the outcomes and provide actionable insights for future projects.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878776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181191" y="-60006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0605605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55196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1126950" y="2209766"/>
            <a:ext cx="7775881"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"Employee performance within the organization has been declining over the past quarter, as evidenced by reduced productivity, increased error rates, and lower satisfaction scores. This decline is affecting team morale and overall business outcomes. The objective is to analyze the factors contributing to this performance drop and implement effective measures to enhance employee productivity, engagement, and job satisfaction."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610200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990693" y="2562186"/>
            <a:ext cx="6770090"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 aims to address declining employee performance, specifically focusing on employee John Doe. Over the past quarter, there has been a noticeable drop in his productivity and an increase in errors, which has negatively impacted team dynamics and business outcomes.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021432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144044" y="2476462"/>
            <a:ext cx="5333076" cy="1758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1. Cstomers: External clients or consumers who purchase or use the product or service.</a:t>
            </a:r>
            <a:endParaRPr lang="en-US" altLang="zh-CN" sz="16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2. Employees: Internal staff who will utilize new systems, processes, or tools developed by the project.</a:t>
            </a:r>
            <a:endParaRPr lang="en-US" altLang="zh-CN" sz="16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1" i="0" u="none" strike="noStrike" kern="1200" cap="none" spc="0" baseline="0">
                <a:solidFill>
                  <a:schemeClr val="tx1"/>
                </a:solidFill>
                <a:latin typeface="Droid Sans" pitchFamily="0" charset="0"/>
                <a:ea typeface="宋体" pitchFamily="0" charset="0"/>
                <a:cs typeface="Lucida Sans" pitchFamily="0" charset="0"/>
              </a:rPr>
              <a:t>3. Stakeholders: Any other individuals or groups affected by the project outcomes, such as partners, investors, or regulatory bodies.</a:t>
            </a:r>
            <a:endParaRPr lang="zh-CN" altLang="en-US" sz="16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9605630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3714693" y="2476462"/>
            <a:ext cx="4762427"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1.Improved Morale: Addressing performance issues proactively will enhance job satisfaction and overall team morale.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2.Optimized Outcomes: A well-supported employee will contribute more effectively to team goals and overall business success.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2625882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857456" y="2352639"/>
            <a:ext cx="6481569"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1.Performance Metrics:Productivity: Number of tasks completed, hours worked, and output levels.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2.Error Rates: Frequency and types of errors or defects in work.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3.Quality Scores: Evaluations of work quality based on predefined criteria.</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4.Peer Reviews: Ratings and comments from colleagues regarding work performance and collaboration.Supervisor 5.Feedback: Performance evaluations, comments, and assessments from direct supervisors.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2694046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784050" y="3143201"/>
            <a:ext cx="7055893"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1.Personalized Improvement Plans: Each employee, including John Doe, receives a customized plan addressing their unique strengths and areas for development, leading to tailored support and targeted growth.</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2.Real-Time Feedback and Support: Continuous feedback mechanisms allow for immediate adjustments and ongoing support, ensuring that performance issues are addressed promptly and effectively.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3.Comprehensive Training: High-quality, relevant training programs designed to bridge skill gaps and enhance capabilities, boosting both confidence and competence.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1909948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2024-09-02T03:56:27Z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