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6381750" y="3210453"/>
            <a:ext cx="693539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PAVITHRA .R</a:t>
            </a:r>
          </a:p>
          <a:p>
            <a:r>
              <a:rPr lang="en-US" sz="2800" dirty="0">
                <a:latin typeface="Times New Roman"/>
                <a:cs typeface="Times New Roman"/>
              </a:rPr>
              <a:t>Register No:962821104066</a:t>
            </a:r>
          </a:p>
          <a:p>
            <a:r>
              <a:rPr lang="en-US" sz="2800" dirty="0">
                <a:latin typeface="Times New Roman"/>
                <a:cs typeface="Times New Roman"/>
              </a:rPr>
              <a:t>NM ID:au962821104066</a:t>
            </a:r>
          </a:p>
          <a:p>
            <a:r>
              <a:rPr lang="en-US" sz="2800" dirty="0">
                <a:latin typeface="Times New Roman"/>
                <a:cs typeface="Times New Roman"/>
              </a:rPr>
              <a:t>EMAIL ID: pavithraravichandran524@gmail.com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167</cp:revision>
  <dcterms:created xsi:type="dcterms:W3CDTF">2024-04-05T07:27:25Z</dcterms:created>
  <dcterms:modified xsi:type="dcterms:W3CDTF">2024-04-06T17:16:05Z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