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68" d="100"/>
          <a:sy n="68" d="100"/>
        </p:scale>
        <p:origin x="1104"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Pavithra S</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au510421205032</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90</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Pooja Shree</cp:lastModifiedBy>
  <cp:revision>9</cp:revision>
  <dcterms:modified xsi:type="dcterms:W3CDTF">2024-04-10T15:37:17Z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