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1.xml" ContentType="application/vnd.openxmlformats-officedocument.presentationml.slide+xml"/>
  <Override PartName="/ppt/slides/slide12.xml" ContentType="application/vnd.openxmlformats-officedocument.presentationml.slide+xml"/>
  <Override PartName="/ppt/ink/ink2.xml" ContentType="application/inkml+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115" d="100"/>
          <a:sy n="115" d="100"/>
        </p:scale>
        <p:origin x="432" y="10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Current Employee Rating vs. FirstName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1"/>
        <c:ser>
          <c:idx val="0"/>
          <c:order val="0"/>
          <c:tx>
            <c:strRef>
              <c:f>'[Aswini L.xlsx]Sheet1'!$C$1</c:f>
              <c:strCache>
                <c:ptCount val="1"/>
                <c:pt idx="0">
                  <c:v>Current Employee Rating</c:v>
                </c:pt>
              </c:strCache>
            </c:strRef>
          </c:tx>
          <c:invertIfNegative val="1"/>
          <c:dPt>
            <c:idx val="0"/>
            <c:invertIfNegative val="1"/>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l" rig="threePt"/>
              </a:scene3d>
              <a:sp3d prstMaterial="plastic">
                <a:bevelT w="0" h="0"/>
              </a:sp3d>
            </c:spPr>
          </c:dPt>
          <c:dPt>
            <c:idx val="1"/>
            <c:invertIfNegative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l" rig="threePt"/>
              </a:scene3d>
              <a:sp3d prstMaterial="plastic">
                <a:bevelT w="0" h="0"/>
              </a:sp3d>
            </c:spPr>
          </c:dPt>
          <c:dPt>
            <c:idx val="2"/>
            <c:invertIfNegative val="1"/>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l" rig="threePt"/>
              </a:scene3d>
              <a:sp3d prstMaterial="plastic">
                <a:bevelT w="0" h="0"/>
              </a:sp3d>
            </c:spPr>
          </c:dPt>
          <c:dPt>
            <c:idx val="3"/>
            <c:invertIfNegative val="1"/>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l" rig="threePt"/>
              </a:scene3d>
              <a:sp3d prstMaterial="plastic">
                <a:bevelT w="0" h="0"/>
              </a:sp3d>
            </c:spPr>
          </c:dPt>
          <c:dPt>
            <c:idx val="4"/>
            <c:invertIfNegative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l" rig="threePt"/>
              </a:scene3d>
              <a:sp3d prstMaterial="plastic">
                <a:bevelT w="0" h="0"/>
              </a:sp3d>
            </c:spPr>
          </c:dPt>
          <c:dPt>
            <c:idx val="5"/>
            <c:invertIfNegative val="1"/>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l" rig="threePt"/>
              </a:scene3d>
              <a:sp3d prstMaterial="plastic">
                <a:bevelT w="0" h="0"/>
              </a:sp3d>
            </c:spPr>
          </c:dPt>
          <c:dPt>
            <c:idx val="6"/>
            <c:invertIfNegative val="1"/>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l" rig="threePt"/>
              </a:scene3d>
              <a:sp3d prstMaterial="plastic">
                <a:bevelT w="0" h="0"/>
              </a:sp3d>
            </c:spPr>
          </c:dPt>
          <c:dPt>
            <c:idx val="7"/>
            <c:invertIfNegative val="1"/>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l" rig="threePt"/>
              </a:scene3d>
              <a:sp3d prstMaterial="plastic">
                <a:bevelT w="0" h="0"/>
              </a:sp3d>
            </c:spPr>
          </c:dPt>
          <c:dPt>
            <c:idx val="8"/>
            <c:invertIfNegative val="1"/>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l" rig="threePt"/>
              </a:scene3d>
              <a:sp3d prstMaterial="plastic">
                <a:bevelT w="0" h="0"/>
              </a:sp3d>
            </c:spPr>
          </c:dPt>
          <c:dPt>
            <c:idx val="9"/>
            <c:invertIfNegative val="1"/>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l" rig="threePt"/>
              </a:scene3d>
              <a:sp3d prstMaterial="plastic">
                <a:bevelT w="0" h="0"/>
              </a:sp3d>
            </c:spPr>
          </c:dPt>
          <c:dPt>
            <c:idx val="10"/>
            <c:invertIfNegative val="1"/>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l" rig="threePt"/>
              </a:scene3d>
              <a:sp3d prstMaterial="plastic">
                <a:bevelT w="0" h="0"/>
              </a:sp3d>
            </c:spPr>
          </c:dPt>
          <c:dPt>
            <c:idx val="11"/>
            <c:invertIfNegative val="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l" rig="threePt"/>
              </a:scene3d>
              <a:sp3d prstMaterial="plastic">
                <a:bevelT w="0" h="0"/>
              </a:sp3d>
            </c:spPr>
          </c:dPt>
          <c:dPt>
            <c:idx val="12"/>
            <c:invertIfNegative val="1"/>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l" rig="threePt"/>
              </a:scene3d>
              <a:sp3d prstMaterial="plastic">
                <a:bevelT w="0" h="0"/>
              </a:sp3d>
            </c:spPr>
          </c:dPt>
          <c:dPt>
            <c:idx val="13"/>
            <c:invertIfNegative val="1"/>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l" rig="threePt"/>
              </a:scene3d>
              <a:sp3d prstMaterial="plastic">
                <a:bevelT w="0" h="0"/>
              </a:sp3d>
            </c:spPr>
          </c:dPt>
          <c:cat>
            <c:strRef>
              <c:f>'[Aswini L.xlsx]Sheet1'!$B$2:$B$15</c:f>
              <c:strCache>
                <c:ptCount val="14"/>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strCache>
            </c:strRef>
          </c:cat>
          <c:val>
            <c:numRef>
              <c:f>'[Aswini L.xlsx]Sheet1'!$C$2:$C$15</c:f>
              <c:numCache>
                <c:formatCode>General</c:formatCode>
                <c:ptCount val="14"/>
                <c:pt idx="0">
                  <c:v>4.0</c:v>
                </c:pt>
                <c:pt idx="1">
                  <c:v>3.0</c:v>
                </c:pt>
                <c:pt idx="2">
                  <c:v>4.0</c:v>
                </c:pt>
                <c:pt idx="3">
                  <c:v>2.0</c:v>
                </c:pt>
                <c:pt idx="4">
                  <c:v>3.0</c:v>
                </c:pt>
                <c:pt idx="5">
                  <c:v>3.0</c:v>
                </c:pt>
                <c:pt idx="6">
                  <c:v>4.0</c:v>
                </c:pt>
                <c:pt idx="7">
                  <c:v>2.0</c:v>
                </c:pt>
                <c:pt idx="8">
                  <c:v>3.0</c:v>
                </c:pt>
                <c:pt idx="9">
                  <c:v>5.0</c:v>
                </c:pt>
                <c:pt idx="10">
                  <c:v>5.0</c:v>
                </c:pt>
                <c:pt idx="11">
                  <c:v>3.0</c:v>
                </c:pt>
                <c:pt idx="12">
                  <c:v>3.0</c:v>
                </c:pt>
                <c:pt idx="13">
                  <c:v>3.0</c:v>
                </c:pt>
              </c:numCache>
            </c:numRef>
          </c:val>
        </c:ser>
        <c:dLbls>
          <c:showLegendKey val="0"/>
          <c:showVal val="0"/>
          <c:showCatName val="0"/>
          <c:showSerName val="0"/>
          <c:showPercent val="0"/>
          <c:showBubbleSize val="0"/>
        </c:dLbls>
        <c:gapWidth val="100"/>
        <c:overlap val="-24"/>
        <c:axId val="1391666539"/>
        <c:axId val="1994065864"/>
      </c:barChart>
      <c:catAx>
        <c:axId val="1391666539"/>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FirstName</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94065864"/>
        <c:crosses val="autoZero"/>
        <c:auto val="1"/>
        <c:lblAlgn val="ctr"/>
        <c:lblOffset val="100"/>
        <c:noMultiLvlLbl val="1"/>
      </c:catAx>
      <c:valAx>
        <c:axId val="199406586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Current Employee Rating</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916665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zero"/>
    <c:showDLblsOverMax val="1"/>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2.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4-09-10T12:18:03.920"/>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17621 6693 7 0</inkml:trace>
  <inkml:trace contextRef="#ctx0" brushRef="#br0" timeOffset="1">17991 8122 7 0</inkml:trace>
  <inkml:trace contextRef="#ctx0" brushRef="#br0" timeOffset="2">35825 5211 4 0,'-952'-396'3'0,"-1642"-769"-3"0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3" name=""/>
        <p:cNvGrpSpPr/>
        <p:nvPr/>
      </p:nvGrpSpPr>
      <p:grpSpPr>
        <a:xfrm>
          <a:off x="0" y="0"/>
          <a:ext cx="0" cy="0"/>
          <a:chOff x="0" y="0"/>
          <a:chExt cx="0" cy="0"/>
        </a:xfrm>
      </p:grpSpPr>
      <p:sp>
        <p:nvSpPr>
          <p:cNvPr id="104871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0" name=""/>
        <p:cNvGrpSpPr/>
        <p:nvPr/>
      </p:nvGrpSpPr>
      <p:grpSpPr>
        <a:xfrm>
          <a:off x="0" y="0"/>
          <a:ext cx="0" cy="0"/>
          <a:chOff x="0" y="0"/>
          <a:chExt cx="0" cy="0"/>
        </a:xfrm>
      </p:grpSpPr>
      <p:pic>
        <p:nvPicPr>
          <p:cNvPr id="2097153" name="Picture 6" descr="Droplets-HD-Title-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581"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dirty="0" lang="en-US"/>
          </a:p>
        </p:txBody>
      </p:sp>
      <p:sp>
        <p:nvSpPr>
          <p:cNvPr id="1048582" name="Subtitle 2"/>
          <p:cNvSpPr>
            <a:spLocks noGrp="1"/>
          </p:cNvSpPr>
          <p:nvPr>
            <p:ph type="subTitle" idx="1"/>
          </p:nvPr>
        </p:nvSpPr>
        <p:spPr>
          <a:xfrm>
            <a:off x="1751012" y="3886200"/>
            <a:ext cx="8689976" cy="1371599"/>
          </a:xfrm>
        </p:spPr>
        <p:txBody>
          <a:bodyPr>
            <a:normAutofit/>
          </a:bodyPr>
          <a:lstStyle>
            <a:lvl1pPr algn="ctr" indent="0" marL="0">
              <a:buNone/>
              <a:defRPr sz="2200">
                <a:solidFill>
                  <a:schemeClr val="bg1">
                    <a:lumMod val="50000"/>
                  </a:schemeClr>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83" name="Date Placeholder 3"/>
          <p:cNvSpPr>
            <a:spLocks noGrp="1"/>
          </p:cNvSpPr>
          <p:nvPr>
            <p:ph type="dt" sz="half" idx="10"/>
          </p:nvPr>
        </p:nvSpPr>
        <p:spPr/>
        <p:txBody>
          <a:bodyPr/>
          <a:p>
            <a:fld id="{48A87A34-81AB-432B-8DAE-1953F412C126}" type="datetimeFigureOut">
              <a:rPr dirty="0" lang="en-US"/>
              <a:t>9/10/2024</a:t>
            </a:fld>
            <a:endParaRPr dirty="0" lang="en-US"/>
          </a:p>
        </p:txBody>
      </p:sp>
      <p:sp>
        <p:nvSpPr>
          <p:cNvPr id="1048584" name="Footer Placeholder 4"/>
          <p:cNvSpPr>
            <a:spLocks noGrp="1"/>
          </p:cNvSpPr>
          <p:nvPr>
            <p:ph type="ftr" sz="quarter" idx="11"/>
          </p:nvPr>
        </p:nvSpPr>
        <p:spPr/>
        <p:txBody>
          <a:bodyPr/>
          <a:p>
            <a:endParaRPr dirty="0" lang="en-US"/>
          </a:p>
        </p:txBody>
      </p:sp>
      <p:sp>
        <p:nvSpPr>
          <p:cNvPr id="1048585"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7" name=""/>
        <p:cNvGrpSpPr/>
        <p:nvPr/>
      </p:nvGrpSpPr>
      <p:grpSpPr>
        <a:xfrm>
          <a:off x="0" y="0"/>
          <a:ext cx="0" cy="0"/>
          <a:chOff x="0" y="0"/>
          <a:chExt cx="0" cy="0"/>
        </a:xfrm>
      </p:grpSpPr>
      <p:pic>
        <p:nvPicPr>
          <p:cNvPr id="2097166" name="Picture 9"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81"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dirty="0" lang="en-US"/>
          </a:p>
        </p:txBody>
      </p:sp>
      <p:sp>
        <p:nvSpPr>
          <p:cNvPr id="1048682" name="Picture Placeholder 2"/>
          <p:cNvSpPr>
            <a:spLocks noChangeAspect="1" noGrp="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dir="t" rig="threePt">
              <a:rot lat="0" lon="0" rev="2700000"/>
            </a:lightRig>
          </a:scene3d>
          <a:sp3d contourW="6350">
            <a:bevelT h="38100"/>
            <a:contourClr>
              <a:srgbClr val="C0C0C0"/>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83" name="Text Placeholder 3"/>
          <p:cNvSpPr>
            <a:spLocks noGrp="1"/>
          </p:cNvSpPr>
          <p:nvPr>
            <p:ph type="body" sz="half" idx="2"/>
          </p:nvPr>
        </p:nvSpPr>
        <p:spPr>
          <a:xfrm>
            <a:off x="913774" y="5108728"/>
            <a:ext cx="10364452" cy="682472"/>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84" name="Date Placeholder 4"/>
          <p:cNvSpPr>
            <a:spLocks noGrp="1"/>
          </p:cNvSpPr>
          <p:nvPr>
            <p:ph type="dt" sz="half" idx="10"/>
          </p:nvPr>
        </p:nvSpPr>
        <p:spPr/>
        <p:txBody>
          <a:bodyPr/>
          <a:p>
            <a:fld id="{48A87A34-81AB-432B-8DAE-1953F412C126}" type="datetimeFigureOut">
              <a:rPr dirty="0" lang="en-US"/>
              <a:t>9/10/2024</a:t>
            </a:fld>
            <a:endParaRPr dirty="0" lang="en-US"/>
          </a:p>
        </p:txBody>
      </p:sp>
      <p:sp>
        <p:nvSpPr>
          <p:cNvPr id="1048685" name="Footer Placeholder 5"/>
          <p:cNvSpPr>
            <a:spLocks noGrp="1"/>
          </p:cNvSpPr>
          <p:nvPr>
            <p:ph type="ftr" sz="quarter" idx="11"/>
          </p:nvPr>
        </p:nvSpPr>
        <p:spPr/>
        <p:txBody>
          <a:bodyPr/>
          <a:p>
            <a:endParaRPr dirty="0" lang="en-US"/>
          </a:p>
        </p:txBody>
      </p:sp>
      <p:sp>
        <p:nvSpPr>
          <p:cNvPr id="1048686"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0" name=""/>
        <p:cNvGrpSpPr/>
        <p:nvPr/>
      </p:nvGrpSpPr>
      <p:grpSpPr>
        <a:xfrm>
          <a:off x="0" y="0"/>
          <a:ext cx="0" cy="0"/>
          <a:chOff x="0" y="0"/>
          <a:chExt cx="0" cy="0"/>
        </a:xfrm>
      </p:grpSpPr>
      <p:pic>
        <p:nvPicPr>
          <p:cNvPr id="2097159"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31"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dirty="0" lang="en-US"/>
          </a:p>
        </p:txBody>
      </p:sp>
      <p:sp>
        <p:nvSpPr>
          <p:cNvPr id="1048632" name="Text Placeholder 3"/>
          <p:cNvSpPr>
            <a:spLocks noGrp="1"/>
          </p:cNvSpPr>
          <p:nvPr>
            <p:ph type="body" sz="half" idx="2"/>
          </p:nvPr>
        </p:nvSpPr>
        <p:spPr>
          <a:xfrm>
            <a:off x="913775" y="4204821"/>
            <a:ext cx="10364452" cy="1586380"/>
          </a:xfrm>
        </p:spPr>
        <p:txBody>
          <a:bodyPr anchor="ct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3" name="Date Placeholder 4"/>
          <p:cNvSpPr>
            <a:spLocks noGrp="1"/>
          </p:cNvSpPr>
          <p:nvPr>
            <p:ph type="dt" sz="half" idx="10"/>
          </p:nvPr>
        </p:nvSpPr>
        <p:spPr/>
        <p:txBody>
          <a:bodyPr/>
          <a:p>
            <a:fld id="{48A87A34-81AB-432B-8DAE-1953F412C126}" type="datetimeFigureOut">
              <a:rPr dirty="0" lang="en-US"/>
              <a:t>9/10/2024</a:t>
            </a:fld>
            <a:endParaRPr dirty="0" lang="en-US"/>
          </a:p>
        </p:txBody>
      </p:sp>
      <p:sp>
        <p:nvSpPr>
          <p:cNvPr id="1048634" name="Footer Placeholder 5"/>
          <p:cNvSpPr>
            <a:spLocks noGrp="1"/>
          </p:cNvSpPr>
          <p:nvPr>
            <p:ph type="ftr" sz="quarter" idx="11"/>
          </p:nvPr>
        </p:nvSpPr>
        <p:spPr/>
        <p:txBody>
          <a:bodyPr/>
          <a:p>
            <a:endParaRPr dirty="0" lang="en-US"/>
          </a:p>
        </p:txBody>
      </p:sp>
      <p:sp>
        <p:nvSpPr>
          <p:cNvPr id="1048635"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5" name=""/>
        <p:cNvGrpSpPr/>
        <p:nvPr/>
      </p:nvGrpSpPr>
      <p:grpSpPr>
        <a:xfrm>
          <a:off x="0" y="0"/>
          <a:ext cx="0" cy="0"/>
          <a:chOff x="0" y="0"/>
          <a:chExt cx="0" cy="0"/>
        </a:xfrm>
      </p:grpSpPr>
      <p:pic>
        <p:nvPicPr>
          <p:cNvPr id="2097164" name="Picture 10"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68"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dirty="0" lang="en-US"/>
          </a:p>
        </p:txBody>
      </p:sp>
      <p:sp>
        <p:nvSpPr>
          <p:cNvPr id="1048669" name="Text Placeholder 3"/>
          <p:cNvSpPr>
            <a:spLocks noGrp="1"/>
          </p:cNvSpPr>
          <p:nvPr>
            <p:ph type="body" sz="half" idx="13"/>
          </p:nvPr>
        </p:nvSpPr>
        <p:spPr>
          <a:xfrm>
            <a:off x="1720644" y="3610032"/>
            <a:ext cx="8752299" cy="594788"/>
          </a:xfrm>
        </p:spPr>
        <p:txBody>
          <a:bodyPr anchor="t">
            <a:normAutofit/>
          </a:bodyPr>
          <a:lstStyle>
            <a:lvl1pP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0" name="Text Placeholder 3"/>
          <p:cNvSpPr>
            <a:spLocks noGrp="1"/>
          </p:cNvSpPr>
          <p:nvPr>
            <p:ph type="body" sz="half" idx="2"/>
          </p:nvPr>
        </p:nvSpPr>
        <p:spPr>
          <a:xfrm>
            <a:off x="913774" y="4372796"/>
            <a:ext cx="10364452" cy="1421053"/>
          </a:xfrm>
        </p:spPr>
        <p:txBody>
          <a:bodyPr anchor="ctr">
            <a:normAutofit/>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1" name="Date Placeholder 4"/>
          <p:cNvSpPr>
            <a:spLocks noGrp="1"/>
          </p:cNvSpPr>
          <p:nvPr>
            <p:ph type="dt" sz="half" idx="10"/>
          </p:nvPr>
        </p:nvSpPr>
        <p:spPr/>
        <p:txBody>
          <a:bodyPr/>
          <a:p>
            <a:fld id="{48A87A34-81AB-432B-8DAE-1953F412C126}" type="datetimeFigureOut">
              <a:rPr dirty="0" lang="en-US"/>
              <a:t>9/10/2024</a:t>
            </a:fld>
            <a:endParaRPr dirty="0" lang="en-US"/>
          </a:p>
        </p:txBody>
      </p:sp>
      <p:sp>
        <p:nvSpPr>
          <p:cNvPr id="1048672" name="Footer Placeholder 5"/>
          <p:cNvSpPr>
            <a:spLocks noGrp="1"/>
          </p:cNvSpPr>
          <p:nvPr>
            <p:ph type="ftr" sz="quarter" idx="11"/>
          </p:nvPr>
        </p:nvSpPr>
        <p:spPr/>
        <p:txBody>
          <a:bodyPr/>
          <a:p>
            <a:endParaRPr dirty="0" lang="en-US"/>
          </a:p>
        </p:txBody>
      </p:sp>
      <p:sp>
        <p:nvSpPr>
          <p:cNvPr id="1048673" name="Slide Number Placeholder 6"/>
          <p:cNvSpPr>
            <a:spLocks noGrp="1"/>
          </p:cNvSpPr>
          <p:nvPr>
            <p:ph type="sldNum" sz="quarter" idx="12"/>
          </p:nvPr>
        </p:nvSpPr>
        <p:spPr/>
        <p:txBody>
          <a:bodyPr/>
          <a:p>
            <a:fld id="{6D22F896-40B5-4ADD-8801-0D06FADFA095}" type="slidenum">
              <a:rPr dirty="0" lang="en-US"/>
              <a:t>‹#›</a:t>
            </a:fld>
            <a:endParaRPr dirty="0" lang="en-US"/>
          </a:p>
        </p:txBody>
      </p:sp>
      <p:sp>
        <p:nvSpPr>
          <p:cNvPr id="1048674" name="TextBox 12"/>
          <p:cNvSpPr txBox="1"/>
          <p:nvPr/>
        </p:nvSpPr>
        <p:spPr>
          <a:xfrm>
            <a:off x="1001488" y="754166"/>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75" name="TextBox 13"/>
          <p:cNvSpPr txBox="1"/>
          <p:nvPr/>
        </p:nvSpPr>
        <p:spPr>
          <a:xfrm>
            <a:off x="10557558" y="2993578"/>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49" name=""/>
        <p:cNvGrpSpPr/>
        <p:nvPr/>
      </p:nvGrpSpPr>
      <p:grpSpPr>
        <a:xfrm>
          <a:off x="0" y="0"/>
          <a:ext cx="0" cy="0"/>
          <a:chOff x="0" y="0"/>
          <a:chExt cx="0" cy="0"/>
        </a:xfrm>
      </p:grpSpPr>
      <p:pic>
        <p:nvPicPr>
          <p:cNvPr id="2097158"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26"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dirty="0" lang="en-US"/>
          </a:p>
        </p:txBody>
      </p:sp>
      <p:sp>
        <p:nvSpPr>
          <p:cNvPr id="1048627" name="Text Placeholder 3"/>
          <p:cNvSpPr>
            <a:spLocks noGrp="1"/>
          </p:cNvSpPr>
          <p:nvPr>
            <p:ph type="body" sz="half" idx="2"/>
          </p:nvPr>
        </p:nvSpPr>
        <p:spPr>
          <a:xfrm>
            <a:off x="913775" y="4662335"/>
            <a:ext cx="10364452" cy="1140644"/>
          </a:xfrm>
        </p:spPr>
        <p:txBody>
          <a:bodyPr anchor="t"/>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8" name="Date Placeholder 4"/>
          <p:cNvSpPr>
            <a:spLocks noGrp="1"/>
          </p:cNvSpPr>
          <p:nvPr>
            <p:ph type="dt" sz="half" idx="10"/>
          </p:nvPr>
        </p:nvSpPr>
        <p:spPr/>
        <p:txBody>
          <a:bodyPr/>
          <a:p>
            <a:fld id="{48A87A34-81AB-432B-8DAE-1953F412C126}" type="datetimeFigureOut">
              <a:rPr dirty="0" lang="en-US"/>
              <a:t>9/10/2024</a:t>
            </a:fld>
            <a:endParaRPr dirty="0" lang="en-US"/>
          </a:p>
        </p:txBody>
      </p:sp>
      <p:sp>
        <p:nvSpPr>
          <p:cNvPr id="1048629" name="Footer Placeholder 5"/>
          <p:cNvSpPr>
            <a:spLocks noGrp="1"/>
          </p:cNvSpPr>
          <p:nvPr>
            <p:ph type="ftr" sz="quarter" idx="11"/>
          </p:nvPr>
        </p:nvSpPr>
        <p:spPr/>
        <p:txBody>
          <a:bodyPr/>
          <a:p>
            <a:endParaRPr dirty="0" lang="en-US"/>
          </a:p>
        </p:txBody>
      </p:sp>
      <p:sp>
        <p:nvSpPr>
          <p:cNvPr id="1048630"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59" name=""/>
        <p:cNvGrpSpPr/>
        <p:nvPr/>
      </p:nvGrpSpPr>
      <p:grpSpPr>
        <a:xfrm>
          <a:off x="0" y="0"/>
          <a:ext cx="0" cy="0"/>
          <a:chOff x="0" y="0"/>
          <a:chExt cx="0" cy="0"/>
        </a:xfrm>
      </p:grpSpPr>
      <p:pic>
        <p:nvPicPr>
          <p:cNvPr id="2097168" name="Picture 12"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93" name="Title 1"/>
          <p:cNvSpPr>
            <a:spLocks noGrp="1"/>
          </p:cNvSpPr>
          <p:nvPr>
            <p:ph type="title"/>
          </p:nvPr>
        </p:nvSpPr>
        <p:spPr>
          <a:xfrm>
            <a:off x="913774" y="609600"/>
            <a:ext cx="10364452" cy="1605094"/>
          </a:xfrm>
        </p:spPr>
        <p:txBody>
          <a:bodyPr/>
          <a:p>
            <a:r>
              <a:rPr lang="en-US"/>
              <a:t>Click to edit Master title style</a:t>
            </a:r>
            <a:endParaRPr dirty="0" lang="en-US"/>
          </a:p>
        </p:txBody>
      </p:sp>
      <p:sp>
        <p:nvSpPr>
          <p:cNvPr id="1048694" name="Text Placeholder 2"/>
          <p:cNvSpPr>
            <a:spLocks noGrp="1"/>
          </p:cNvSpPr>
          <p:nvPr>
            <p:ph type="body" idx="1"/>
          </p:nvPr>
        </p:nvSpPr>
        <p:spPr>
          <a:xfrm>
            <a:off x="913774" y="2367093"/>
            <a:ext cx="3298976" cy="576262"/>
          </a:xfrm>
        </p:spPr>
        <p:txBody>
          <a:bodyPr anchor="b">
            <a:noAutofit/>
          </a:bodyPr>
          <a:lstStyle>
            <a:lvl1pPr algn="ctr" indent="0" marL="0">
              <a:lnSpc>
                <a:spcPct val="85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5" name="Text Placeholder 3"/>
          <p:cNvSpPr>
            <a:spLocks noGrp="1"/>
          </p:cNvSpPr>
          <p:nvPr>
            <p:ph type="body" sz="half" idx="15"/>
          </p:nvPr>
        </p:nvSpPr>
        <p:spPr>
          <a:xfrm>
            <a:off x="913774" y="2943355"/>
            <a:ext cx="3298976" cy="2847845"/>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6" name="Text Placeholder 4"/>
          <p:cNvSpPr>
            <a:spLocks noGrp="1"/>
          </p:cNvSpPr>
          <p:nvPr>
            <p:ph type="body" sz="quarter" idx="3"/>
          </p:nvPr>
        </p:nvSpPr>
        <p:spPr>
          <a:xfrm>
            <a:off x="4452389" y="2367093"/>
            <a:ext cx="3291521" cy="576262"/>
          </a:xfrm>
        </p:spPr>
        <p:txBody>
          <a:bodyPr anchor="b">
            <a:noAutofit/>
          </a:bodyPr>
          <a:lstStyle>
            <a:lvl1pPr algn="ctr" indent="0" marL="0">
              <a:lnSpc>
                <a:spcPct val="85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7" name="Text Placeholder 3"/>
          <p:cNvSpPr>
            <a:spLocks noGrp="1"/>
          </p:cNvSpPr>
          <p:nvPr>
            <p:ph type="body" sz="half" idx="16"/>
          </p:nvPr>
        </p:nvSpPr>
        <p:spPr>
          <a:xfrm>
            <a:off x="4441348" y="2943355"/>
            <a:ext cx="3303351" cy="2847845"/>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8" name="Text Placeholder 4"/>
          <p:cNvSpPr>
            <a:spLocks noGrp="1"/>
          </p:cNvSpPr>
          <p:nvPr>
            <p:ph type="body" sz="quarter" idx="13"/>
          </p:nvPr>
        </p:nvSpPr>
        <p:spPr>
          <a:xfrm>
            <a:off x="7973298" y="2367093"/>
            <a:ext cx="3304928" cy="576262"/>
          </a:xfrm>
        </p:spPr>
        <p:txBody>
          <a:bodyPr anchor="b">
            <a:noAutofit/>
          </a:bodyPr>
          <a:lstStyle>
            <a:lvl1pPr algn="ctr" indent="0" marL="0">
              <a:lnSpc>
                <a:spcPct val="85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9" name="Text Placeholder 3"/>
          <p:cNvSpPr>
            <a:spLocks noGrp="1"/>
          </p:cNvSpPr>
          <p:nvPr>
            <p:ph type="body" sz="half" idx="17"/>
          </p:nvPr>
        </p:nvSpPr>
        <p:spPr>
          <a:xfrm>
            <a:off x="7973298" y="2943355"/>
            <a:ext cx="3304928" cy="2847845"/>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00" name="Date Placeholder 2"/>
          <p:cNvSpPr>
            <a:spLocks noGrp="1"/>
          </p:cNvSpPr>
          <p:nvPr>
            <p:ph type="dt" sz="half" idx="10"/>
          </p:nvPr>
        </p:nvSpPr>
        <p:spPr/>
        <p:txBody>
          <a:bodyPr/>
          <a:p>
            <a:fld id="{48A87A34-81AB-432B-8DAE-1953F412C126}" type="datetimeFigureOut">
              <a:rPr dirty="0" lang="en-US"/>
              <a:t>9/10/2024</a:t>
            </a:fld>
            <a:endParaRPr dirty="0" lang="en-US"/>
          </a:p>
        </p:txBody>
      </p:sp>
      <p:sp>
        <p:nvSpPr>
          <p:cNvPr id="1048701" name="Footer Placeholder 3"/>
          <p:cNvSpPr>
            <a:spLocks noGrp="1"/>
          </p:cNvSpPr>
          <p:nvPr>
            <p:ph type="ftr" sz="quarter" idx="11"/>
          </p:nvPr>
        </p:nvSpPr>
        <p:spPr/>
        <p:txBody>
          <a:bodyPr/>
          <a:p>
            <a:endParaRPr dirty="0" lang="en-US"/>
          </a:p>
        </p:txBody>
      </p:sp>
      <p:sp>
        <p:nvSpPr>
          <p:cNvPr id="1048702"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2" name=""/>
        <p:cNvGrpSpPr/>
        <p:nvPr/>
      </p:nvGrpSpPr>
      <p:grpSpPr>
        <a:xfrm>
          <a:off x="0" y="0"/>
          <a:ext cx="0" cy="0"/>
          <a:chOff x="0" y="0"/>
          <a:chExt cx="0" cy="0"/>
        </a:xfrm>
      </p:grpSpPr>
      <p:pic>
        <p:nvPicPr>
          <p:cNvPr id="2097161" name="Picture 15"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42" name="Title 1"/>
          <p:cNvSpPr>
            <a:spLocks noGrp="1"/>
          </p:cNvSpPr>
          <p:nvPr>
            <p:ph type="title"/>
          </p:nvPr>
        </p:nvSpPr>
        <p:spPr>
          <a:xfrm>
            <a:off x="913774" y="610772"/>
            <a:ext cx="10364452" cy="1603922"/>
          </a:xfrm>
        </p:spPr>
        <p:txBody>
          <a:bodyPr/>
          <a:p>
            <a:r>
              <a:rPr lang="en-US"/>
              <a:t>Click to edit Master title style</a:t>
            </a:r>
            <a:endParaRPr dirty="0" lang="en-US"/>
          </a:p>
        </p:txBody>
      </p:sp>
      <p:sp>
        <p:nvSpPr>
          <p:cNvPr id="1048643" name="Text Placeholder 2"/>
          <p:cNvSpPr>
            <a:spLocks noGrp="1"/>
          </p:cNvSpPr>
          <p:nvPr>
            <p:ph type="body" idx="1"/>
          </p:nvPr>
        </p:nvSpPr>
        <p:spPr>
          <a:xfrm>
            <a:off x="913774" y="4204820"/>
            <a:ext cx="3296409" cy="576262"/>
          </a:xfrm>
        </p:spPr>
        <p:txBody>
          <a:bodyPr anchor="b">
            <a:noAutofit/>
          </a:bodyPr>
          <a:lstStyle>
            <a:lvl1pPr algn="ctr" indent="0" marL="0">
              <a:lnSpc>
                <a:spcPct val="85000"/>
              </a:lnSpc>
              <a:buNone/>
              <a:defRPr b="0" sz="22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4" name="Picture Placeholder 2"/>
          <p:cNvSpPr>
            <a:spLocks noChangeAspect="1" noGrp="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dir="t" rig="threePt">
              <a:rot lat="0" lon="0" rev="2700000"/>
            </a:lightRig>
          </a:scene3d>
          <a:sp3d contourW="6350">
            <a:bevelT h="38100"/>
            <a:contourClr>
              <a:srgbClr val="C0C0C0"/>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5" name="Text Placeholder 3"/>
          <p:cNvSpPr>
            <a:spLocks noGrp="1"/>
          </p:cNvSpPr>
          <p:nvPr>
            <p:ph type="body" sz="half" idx="18"/>
          </p:nvPr>
        </p:nvSpPr>
        <p:spPr>
          <a:xfrm>
            <a:off x="913774" y="4781082"/>
            <a:ext cx="3296409" cy="101011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6" name="Text Placeholder 4"/>
          <p:cNvSpPr>
            <a:spLocks noGrp="1"/>
          </p:cNvSpPr>
          <p:nvPr>
            <p:ph type="body" sz="quarter" idx="3"/>
          </p:nvPr>
        </p:nvSpPr>
        <p:spPr>
          <a:xfrm>
            <a:off x="4442759" y="4204820"/>
            <a:ext cx="3301828" cy="576262"/>
          </a:xfrm>
        </p:spPr>
        <p:txBody>
          <a:bodyPr anchor="b">
            <a:noAutofit/>
          </a:bodyPr>
          <a:lstStyle>
            <a:lvl1pPr algn="ctr" indent="0" marL="0">
              <a:lnSpc>
                <a:spcPct val="85000"/>
              </a:lnSpc>
              <a:buNone/>
              <a:defRPr b="0" sz="22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7" name="Picture Placeholder 2"/>
          <p:cNvSpPr>
            <a:spLocks noChangeAspect="1" noGrp="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dir="t" rig="threePt">
              <a:rot lat="0" lon="0" rev="2700000"/>
            </a:lightRig>
          </a:scene3d>
          <a:sp3d contourW="6350">
            <a:bevelT h="38100"/>
            <a:contourClr>
              <a:srgbClr val="C0C0C0"/>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8" name="Text Placeholder 3"/>
          <p:cNvSpPr>
            <a:spLocks noGrp="1"/>
          </p:cNvSpPr>
          <p:nvPr>
            <p:ph type="body" sz="half" idx="19"/>
          </p:nvPr>
        </p:nvSpPr>
        <p:spPr>
          <a:xfrm>
            <a:off x="4441348" y="4781080"/>
            <a:ext cx="3303352" cy="1010119"/>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9" name="Text Placeholder 4"/>
          <p:cNvSpPr>
            <a:spLocks noGrp="1"/>
          </p:cNvSpPr>
          <p:nvPr>
            <p:ph type="body" sz="quarter" idx="13"/>
          </p:nvPr>
        </p:nvSpPr>
        <p:spPr>
          <a:xfrm>
            <a:off x="7973298" y="4204820"/>
            <a:ext cx="3300681" cy="576262"/>
          </a:xfrm>
        </p:spPr>
        <p:txBody>
          <a:bodyPr anchor="b">
            <a:noAutofit/>
          </a:bodyPr>
          <a:lstStyle>
            <a:lvl1pPr algn="ctr" indent="0" marL="0">
              <a:lnSpc>
                <a:spcPct val="85000"/>
              </a:lnSpc>
              <a:buNone/>
              <a:defRPr b="0" sz="22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0" name="Picture Placeholder 2"/>
          <p:cNvSpPr>
            <a:spLocks noChangeAspect="1" noGrp="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dir="t" rig="threePt">
              <a:rot lat="0" lon="0" rev="2700000"/>
            </a:lightRig>
          </a:scene3d>
          <a:sp3d contourW="6350">
            <a:bevelT h="38100"/>
            <a:contourClr>
              <a:srgbClr val="C0C0C0"/>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1" name="Text Placeholder 3"/>
          <p:cNvSpPr>
            <a:spLocks noGrp="1"/>
          </p:cNvSpPr>
          <p:nvPr>
            <p:ph type="body" sz="half" idx="20"/>
          </p:nvPr>
        </p:nvSpPr>
        <p:spPr>
          <a:xfrm>
            <a:off x="7973173" y="4781078"/>
            <a:ext cx="3305053" cy="1010121"/>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2" name="Date Placeholder 2"/>
          <p:cNvSpPr>
            <a:spLocks noGrp="1"/>
          </p:cNvSpPr>
          <p:nvPr>
            <p:ph type="dt" sz="half" idx="10"/>
          </p:nvPr>
        </p:nvSpPr>
        <p:spPr/>
        <p:txBody>
          <a:bodyPr/>
          <a:p>
            <a:fld id="{48A87A34-81AB-432B-8DAE-1953F412C126}" type="datetimeFigureOut">
              <a:rPr dirty="0" lang="en-US"/>
              <a:t>9/10/2024</a:t>
            </a:fld>
            <a:endParaRPr dirty="0" lang="en-US"/>
          </a:p>
        </p:txBody>
      </p:sp>
      <p:sp>
        <p:nvSpPr>
          <p:cNvPr id="1048653" name="Footer Placeholder 3"/>
          <p:cNvSpPr>
            <a:spLocks noGrp="1"/>
          </p:cNvSpPr>
          <p:nvPr>
            <p:ph type="ftr" sz="quarter" idx="11"/>
          </p:nvPr>
        </p:nvSpPr>
        <p:spPr/>
        <p:txBody>
          <a:bodyPr/>
          <a:p>
            <a:endParaRPr dirty="0" lang="en-US"/>
          </a:p>
        </p:txBody>
      </p:sp>
      <p:sp>
        <p:nvSpPr>
          <p:cNvPr id="1048654"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1" name=""/>
        <p:cNvGrpSpPr/>
        <p:nvPr/>
      </p:nvGrpSpPr>
      <p:grpSpPr>
        <a:xfrm>
          <a:off x="0" y="0"/>
          <a:ext cx="0" cy="0"/>
          <a:chOff x="0" y="0"/>
          <a:chExt cx="0" cy="0"/>
        </a:xfrm>
      </p:grpSpPr>
      <p:pic>
        <p:nvPicPr>
          <p:cNvPr id="2097170"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709" name="Title 1"/>
          <p:cNvSpPr>
            <a:spLocks noGrp="1"/>
          </p:cNvSpPr>
          <p:nvPr>
            <p:ph type="title"/>
          </p:nvPr>
        </p:nvSpPr>
        <p:spPr/>
        <p:txBody>
          <a:bodyPr/>
          <a:p>
            <a:r>
              <a:rPr lang="en-US"/>
              <a:t>Click to edit Master title style</a:t>
            </a:r>
            <a:endParaRPr dirty="0" lang="en-US"/>
          </a:p>
        </p:txBody>
      </p:sp>
      <p:sp>
        <p:nvSpPr>
          <p:cNvPr id="1048710" name="Vertical Text Placeholder 2"/>
          <p:cNvSpPr>
            <a:spLocks noGrp="1"/>
          </p:cNvSpPr>
          <p:nvPr>
            <p:ph type="body" orient="vert" sz="quarter" idx="13"/>
          </p:nvPr>
        </p:nvSpPr>
        <p:spPr>
          <a:xfrm>
            <a:off x="913775" y="2367093"/>
            <a:ext cx="10364452" cy="3424107"/>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1" name="Date Placeholder 3"/>
          <p:cNvSpPr>
            <a:spLocks noGrp="1"/>
          </p:cNvSpPr>
          <p:nvPr>
            <p:ph type="dt" sz="half" idx="10"/>
          </p:nvPr>
        </p:nvSpPr>
        <p:spPr/>
        <p:txBody>
          <a:bodyPr/>
          <a:p>
            <a:fld id="{48A87A34-81AB-432B-8DAE-1953F412C126}" type="datetimeFigureOut">
              <a:rPr dirty="0" lang="en-US"/>
              <a:t>9/10/2024</a:t>
            </a:fld>
            <a:endParaRPr dirty="0" lang="en-US"/>
          </a:p>
        </p:txBody>
      </p:sp>
      <p:sp>
        <p:nvSpPr>
          <p:cNvPr id="1048712" name="Footer Placeholder 4"/>
          <p:cNvSpPr>
            <a:spLocks noGrp="1"/>
          </p:cNvSpPr>
          <p:nvPr>
            <p:ph type="ftr" sz="quarter" idx="11"/>
          </p:nvPr>
        </p:nvSpPr>
        <p:spPr/>
        <p:txBody>
          <a:bodyPr/>
          <a:p>
            <a:endParaRPr dirty="0" lang="en-US"/>
          </a:p>
        </p:txBody>
      </p:sp>
      <p:sp>
        <p:nvSpPr>
          <p:cNvPr id="1048713"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4" name=""/>
        <p:cNvGrpSpPr/>
        <p:nvPr/>
      </p:nvGrpSpPr>
      <p:grpSpPr>
        <a:xfrm>
          <a:off x="0" y="0"/>
          <a:ext cx="0" cy="0"/>
          <a:chOff x="0" y="0"/>
          <a:chExt cx="0" cy="0"/>
        </a:xfrm>
      </p:grpSpPr>
      <p:pic>
        <p:nvPicPr>
          <p:cNvPr id="2097163" name="Picture 8"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63" name="Vertical Title 1"/>
          <p:cNvSpPr>
            <a:spLocks noGrp="1"/>
          </p:cNvSpPr>
          <p:nvPr>
            <p:ph type="title" orient="vert"/>
          </p:nvPr>
        </p:nvSpPr>
        <p:spPr>
          <a:xfrm>
            <a:off x="8724900" y="609601"/>
            <a:ext cx="2553326" cy="5181599"/>
          </a:xfrm>
        </p:spPr>
        <p:txBody>
          <a:bodyPr vert="eaVert"/>
          <a:lstStyle>
            <a:lvl1pPr algn="l"/>
          </a:lstStyle>
          <a:p>
            <a:r>
              <a:rPr lang="en-US"/>
              <a:t>Click to edit Master title style</a:t>
            </a:r>
            <a:endParaRPr dirty="0" lang="en-US"/>
          </a:p>
        </p:txBody>
      </p:sp>
      <p:sp>
        <p:nvSpPr>
          <p:cNvPr id="1048664" name="Vertical Text Placeholder 2"/>
          <p:cNvSpPr>
            <a:spLocks noGrp="1"/>
          </p:cNvSpPr>
          <p:nvPr>
            <p:ph type="body" orient="vert" sz="quarter" idx="13"/>
          </p:nvPr>
        </p:nvSpPr>
        <p:spPr>
          <a:xfrm>
            <a:off x="913775" y="609601"/>
            <a:ext cx="7658724" cy="5181599"/>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5" name="Date Placeholder 3"/>
          <p:cNvSpPr>
            <a:spLocks noGrp="1"/>
          </p:cNvSpPr>
          <p:nvPr>
            <p:ph type="dt" sz="half" idx="10"/>
          </p:nvPr>
        </p:nvSpPr>
        <p:spPr/>
        <p:txBody>
          <a:bodyPr/>
          <a:p>
            <a:fld id="{48A87A34-81AB-432B-8DAE-1953F412C126}" type="datetimeFigureOut">
              <a:rPr dirty="0" lang="en-US"/>
              <a:t>9/10/2024</a:t>
            </a:fld>
            <a:endParaRPr dirty="0" lang="en-US"/>
          </a:p>
        </p:txBody>
      </p:sp>
      <p:sp>
        <p:nvSpPr>
          <p:cNvPr id="1048666" name="Footer Placeholder 4"/>
          <p:cNvSpPr>
            <a:spLocks noGrp="1"/>
          </p:cNvSpPr>
          <p:nvPr>
            <p:ph type="ftr" sz="quarter" idx="11"/>
          </p:nvPr>
        </p:nvSpPr>
        <p:spPr/>
        <p:txBody>
          <a:bodyPr/>
          <a:p>
            <a:endParaRPr dirty="0" lang="en-US"/>
          </a:p>
        </p:txBody>
      </p:sp>
      <p:sp>
        <p:nvSpPr>
          <p:cNvPr id="1048667"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obj">
  <p:cSld name="1_Title and Content">
    <p:spTree>
      <p:nvGrpSpPr>
        <p:cNvPr id="40" name=""/>
        <p:cNvGrpSpPr/>
        <p:nvPr/>
      </p:nvGrpSpPr>
      <p:grpSpPr>
        <a:xfrm>
          <a:off x="0" y="0"/>
          <a:ext cx="0" cy="0"/>
          <a:chOff x="0" y="0"/>
          <a:chExt cx="0" cy="0"/>
        </a:xfrm>
      </p:grpSpPr>
      <p:sp>
        <p:nvSpPr>
          <p:cNvPr id="1048603" name="Title 1"/>
          <p:cNvSpPr>
            <a:spLocks noGrp="1"/>
          </p:cNvSpPr>
          <p:nvPr>
            <p:ph type="title"/>
          </p:nvPr>
        </p:nvSpPr>
        <p:spPr/>
        <p:txBody>
          <a:bodyPr/>
          <a:p>
            <a:r>
              <a:rPr lang="en-US"/>
              <a:t>Click to edit Master title style</a:t>
            </a:r>
            <a:endParaRPr dirty="0" lang="en-US"/>
          </a:p>
        </p:txBody>
      </p:sp>
      <p:sp>
        <p:nvSpPr>
          <p:cNvPr id="1048604"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5" name="Date Placeholder 6"/>
          <p:cNvSpPr>
            <a:spLocks noGrp="1"/>
          </p:cNvSpPr>
          <p:nvPr>
            <p:ph type="dt" sz="half" idx="10"/>
          </p:nvPr>
        </p:nvSpPr>
        <p:spPr/>
        <p:txBody>
          <a:bodyPr/>
          <a:p>
            <a:fld id="{82FF5DD9-2C52-442D-92E2-8072C0C3D7CD}" type="datetimeFigureOut">
              <a:rPr dirty="0" lang="en-US"/>
              <a:t>9/10/2024</a:t>
            </a:fld>
            <a:endParaRPr dirty="0" lang="en-US"/>
          </a:p>
        </p:txBody>
      </p:sp>
      <p:sp>
        <p:nvSpPr>
          <p:cNvPr id="1048606" name="Footer Placeholder 7"/>
          <p:cNvSpPr>
            <a:spLocks noGrp="1"/>
          </p:cNvSpPr>
          <p:nvPr>
            <p:ph type="ftr" sz="quarter" idx="11"/>
          </p:nvPr>
        </p:nvSpPr>
        <p:spPr/>
        <p:txBody>
          <a:bodyPr/>
          <a:p>
            <a:endParaRPr dirty="0" lang="en-US"/>
          </a:p>
        </p:txBody>
      </p:sp>
      <p:sp>
        <p:nvSpPr>
          <p:cNvPr id="1048607" name="Slide Number Placeholder 8"/>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6" name=""/>
        <p:cNvGrpSpPr/>
        <p:nvPr/>
      </p:nvGrpSpPr>
      <p:grpSpPr>
        <a:xfrm>
          <a:off x="0" y="0"/>
          <a:ext cx="0" cy="0"/>
          <a:chOff x="0" y="0"/>
          <a:chExt cx="0" cy="0"/>
        </a:xfrm>
      </p:grpSpPr>
      <p:pic>
        <p:nvPicPr>
          <p:cNvPr id="2097165" name="Picture 2"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76" name="Title 1"/>
          <p:cNvSpPr>
            <a:spLocks noGrp="1"/>
          </p:cNvSpPr>
          <p:nvPr>
            <p:ph type="title"/>
          </p:nvPr>
        </p:nvSpPr>
        <p:spPr/>
        <p:txBody>
          <a:bodyPr/>
          <a:p>
            <a:r>
              <a:rPr lang="en-US"/>
              <a:t>Click to edit Master title style</a:t>
            </a:r>
            <a:endParaRPr dirty="0" lang="en-US"/>
          </a:p>
        </p:txBody>
      </p:sp>
      <p:sp>
        <p:nvSpPr>
          <p:cNvPr id="1048677" name="Content Placeholder 2"/>
          <p:cNvSpPr>
            <a:spLocks noGrp="1"/>
          </p:cNvSpPr>
          <p:nvPr>
            <p:ph sz="quarter" idx="13"/>
          </p:nvPr>
        </p:nvSpPr>
        <p:spPr>
          <a:xfrm>
            <a:off x="913774" y="2367092"/>
            <a:ext cx="10363826" cy="342410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8" name="Date Placeholder 3"/>
          <p:cNvSpPr>
            <a:spLocks noGrp="1"/>
          </p:cNvSpPr>
          <p:nvPr>
            <p:ph type="dt" sz="half" idx="10"/>
          </p:nvPr>
        </p:nvSpPr>
        <p:spPr/>
        <p:txBody>
          <a:bodyPr/>
          <a:p>
            <a:fld id="{48A87A34-81AB-432B-8DAE-1953F412C126}" type="datetimeFigureOut">
              <a:rPr dirty="0" lang="en-US"/>
              <a:t>9/10/2024</a:t>
            </a:fld>
            <a:endParaRPr dirty="0" lang="en-US"/>
          </a:p>
        </p:txBody>
      </p:sp>
      <p:sp>
        <p:nvSpPr>
          <p:cNvPr id="1048679" name="Footer Placeholder 4"/>
          <p:cNvSpPr>
            <a:spLocks noGrp="1"/>
          </p:cNvSpPr>
          <p:nvPr>
            <p:ph type="ftr" sz="quarter" idx="11"/>
          </p:nvPr>
        </p:nvSpPr>
        <p:spPr/>
        <p:txBody>
          <a:bodyPr/>
          <a:p>
            <a:endParaRPr dirty="0" lang="en-US"/>
          </a:p>
        </p:txBody>
      </p:sp>
      <p:sp>
        <p:nvSpPr>
          <p:cNvPr id="1048680"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4" name=""/>
        <p:cNvGrpSpPr/>
        <p:nvPr/>
      </p:nvGrpSpPr>
      <p:grpSpPr>
        <a:xfrm>
          <a:off x="0" y="0"/>
          <a:ext cx="0" cy="0"/>
          <a:chOff x="0" y="0"/>
          <a:chExt cx="0" cy="0"/>
        </a:xfrm>
      </p:grpSpPr>
      <p:pic>
        <p:nvPicPr>
          <p:cNvPr id="2097154" name="Picture 8"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588"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dirty="0" lang="en-US"/>
          </a:p>
        </p:txBody>
      </p:sp>
      <p:sp>
        <p:nvSpPr>
          <p:cNvPr id="1048589" name="Text Placeholder 2"/>
          <p:cNvSpPr>
            <a:spLocks noGrp="1"/>
          </p:cNvSpPr>
          <p:nvPr>
            <p:ph type="body" idx="1"/>
          </p:nvPr>
        </p:nvSpPr>
        <p:spPr>
          <a:xfrm>
            <a:off x="913774" y="3657457"/>
            <a:ext cx="10351752" cy="1368183"/>
          </a:xfrm>
        </p:spPr>
        <p:txBody>
          <a:bodyPr>
            <a:normAutofit/>
          </a:bodyPr>
          <a:lstStyle>
            <a:lvl1pPr algn="ctr" indent="0" marL="0">
              <a:buNone/>
              <a:defRPr sz="2000">
                <a:solidFill>
                  <a:schemeClr val="bg1">
                    <a:lumMod val="50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590" name="Date Placeholder 3"/>
          <p:cNvSpPr>
            <a:spLocks noGrp="1"/>
          </p:cNvSpPr>
          <p:nvPr>
            <p:ph type="dt" sz="half" idx="10"/>
          </p:nvPr>
        </p:nvSpPr>
        <p:spPr/>
        <p:txBody>
          <a:bodyPr/>
          <a:p>
            <a:fld id="{48A87A34-81AB-432B-8DAE-1953F412C126}" type="datetimeFigureOut">
              <a:rPr dirty="0" lang="en-US"/>
              <a:t>9/10/2024</a:t>
            </a:fld>
            <a:endParaRPr dirty="0" lang="en-US"/>
          </a:p>
        </p:txBody>
      </p:sp>
      <p:sp>
        <p:nvSpPr>
          <p:cNvPr id="1048591" name="Footer Placeholder 4"/>
          <p:cNvSpPr>
            <a:spLocks noGrp="1"/>
          </p:cNvSpPr>
          <p:nvPr>
            <p:ph type="ftr" sz="quarter" idx="11"/>
          </p:nvPr>
        </p:nvSpPr>
        <p:spPr/>
        <p:txBody>
          <a:bodyPr/>
          <a:p>
            <a:endParaRPr dirty="0" lang="en-US"/>
          </a:p>
        </p:txBody>
      </p:sp>
      <p:sp>
        <p:nvSpPr>
          <p:cNvPr id="1048592"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8" name=""/>
        <p:cNvGrpSpPr/>
        <p:nvPr/>
      </p:nvGrpSpPr>
      <p:grpSpPr>
        <a:xfrm>
          <a:off x="0" y="0"/>
          <a:ext cx="0" cy="0"/>
          <a:chOff x="0" y="0"/>
          <a:chExt cx="0" cy="0"/>
        </a:xfrm>
      </p:grpSpPr>
      <p:pic>
        <p:nvPicPr>
          <p:cNvPr id="2097167" name="Picture 9"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87" name="Title 1"/>
          <p:cNvSpPr>
            <a:spLocks noGrp="1"/>
          </p:cNvSpPr>
          <p:nvPr>
            <p:ph type="title"/>
          </p:nvPr>
        </p:nvSpPr>
        <p:spPr>
          <a:xfrm>
            <a:off x="913775" y="618517"/>
            <a:ext cx="10364451" cy="1596177"/>
          </a:xfrm>
        </p:spPr>
        <p:txBody>
          <a:bodyPr/>
          <a:p>
            <a:r>
              <a:rPr lang="en-US"/>
              <a:t>Click to edit Master title style</a:t>
            </a:r>
            <a:endParaRPr dirty="0" lang="en-US"/>
          </a:p>
        </p:txBody>
      </p:sp>
      <p:sp>
        <p:nvSpPr>
          <p:cNvPr id="1048688" name="Content Placeholder 2"/>
          <p:cNvSpPr>
            <a:spLocks noGrp="1"/>
          </p:cNvSpPr>
          <p:nvPr>
            <p:ph sz="quarter" idx="13"/>
          </p:nvPr>
        </p:nvSpPr>
        <p:spPr>
          <a:xfrm>
            <a:off x="913774" y="2367092"/>
            <a:ext cx="5106026" cy="342410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Content Placeholder 3"/>
          <p:cNvSpPr>
            <a:spLocks noGrp="1"/>
          </p:cNvSpPr>
          <p:nvPr>
            <p:ph sz="quarter" idx="14"/>
          </p:nvPr>
        </p:nvSpPr>
        <p:spPr>
          <a:xfrm>
            <a:off x="6172200" y="2367092"/>
            <a:ext cx="5105400" cy="342410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0" name="Date Placeholder 4"/>
          <p:cNvSpPr>
            <a:spLocks noGrp="1"/>
          </p:cNvSpPr>
          <p:nvPr>
            <p:ph type="dt" sz="half" idx="10"/>
          </p:nvPr>
        </p:nvSpPr>
        <p:spPr/>
        <p:txBody>
          <a:bodyPr/>
          <a:p>
            <a:fld id="{48A87A34-81AB-432B-8DAE-1953F412C126}" type="datetimeFigureOut">
              <a:rPr dirty="0" lang="en-US"/>
              <a:t>9/10/2024</a:t>
            </a:fld>
            <a:endParaRPr dirty="0" lang="en-US"/>
          </a:p>
        </p:txBody>
      </p:sp>
      <p:sp>
        <p:nvSpPr>
          <p:cNvPr id="1048691" name="Footer Placeholder 5"/>
          <p:cNvSpPr>
            <a:spLocks noGrp="1"/>
          </p:cNvSpPr>
          <p:nvPr>
            <p:ph type="ftr" sz="quarter" idx="11"/>
          </p:nvPr>
        </p:nvSpPr>
        <p:spPr/>
        <p:txBody>
          <a:bodyPr/>
          <a:p>
            <a:endParaRPr dirty="0" lang="en-US"/>
          </a:p>
        </p:txBody>
      </p:sp>
      <p:sp>
        <p:nvSpPr>
          <p:cNvPr id="1048692"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3" name=""/>
        <p:cNvGrpSpPr/>
        <p:nvPr/>
      </p:nvGrpSpPr>
      <p:grpSpPr>
        <a:xfrm>
          <a:off x="0" y="0"/>
          <a:ext cx="0" cy="0"/>
          <a:chOff x="0" y="0"/>
          <a:chExt cx="0" cy="0"/>
        </a:xfrm>
      </p:grpSpPr>
      <p:pic>
        <p:nvPicPr>
          <p:cNvPr id="2097162" name="Picture 14"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55" name="Title 1"/>
          <p:cNvSpPr>
            <a:spLocks noGrp="1"/>
          </p:cNvSpPr>
          <p:nvPr>
            <p:ph type="title"/>
          </p:nvPr>
        </p:nvSpPr>
        <p:spPr>
          <a:xfrm>
            <a:off x="913775" y="618517"/>
            <a:ext cx="10364451" cy="1596177"/>
          </a:xfrm>
        </p:spPr>
        <p:txBody>
          <a:bodyPr/>
          <a:p>
            <a:r>
              <a:rPr lang="en-US"/>
              <a:t>Click to edit Master title style</a:t>
            </a:r>
            <a:endParaRPr dirty="0" lang="en-US"/>
          </a:p>
        </p:txBody>
      </p:sp>
      <p:sp>
        <p:nvSpPr>
          <p:cNvPr id="1048656" name="Text Placeholder 2"/>
          <p:cNvSpPr>
            <a:spLocks noGrp="1"/>
          </p:cNvSpPr>
          <p:nvPr>
            <p:ph type="body" idx="1"/>
          </p:nvPr>
        </p:nvSpPr>
        <p:spPr>
          <a:xfrm>
            <a:off x="1146328" y="2371018"/>
            <a:ext cx="4873474" cy="679994"/>
          </a:xfrm>
        </p:spPr>
        <p:txBody>
          <a:bodyPr anchor="b">
            <a:noAutofit/>
          </a:bodyPr>
          <a:lstStyle>
            <a:lvl1pPr indent="0" marL="0">
              <a:lnSpc>
                <a:spcPct val="85000"/>
              </a:lnSpc>
              <a:buNone/>
              <a:defRPr b="0" sz="26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7" name="Content Placeholder 3"/>
          <p:cNvSpPr>
            <a:spLocks noGrp="1"/>
          </p:cNvSpPr>
          <p:nvPr>
            <p:ph sz="quarter" idx="13"/>
          </p:nvPr>
        </p:nvSpPr>
        <p:spPr>
          <a:xfrm>
            <a:off x="913774" y="3051012"/>
            <a:ext cx="5106027" cy="274018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8" name="Text Placeholder 4"/>
          <p:cNvSpPr>
            <a:spLocks noGrp="1"/>
          </p:cNvSpPr>
          <p:nvPr>
            <p:ph type="body" sz="quarter" idx="3"/>
          </p:nvPr>
        </p:nvSpPr>
        <p:spPr>
          <a:xfrm>
            <a:off x="6396423" y="2371018"/>
            <a:ext cx="4881804" cy="679994"/>
          </a:xfrm>
        </p:spPr>
        <p:txBody>
          <a:bodyPr anchor="b">
            <a:noAutofit/>
          </a:bodyPr>
          <a:lstStyle>
            <a:lvl1pPr indent="0" marL="0">
              <a:lnSpc>
                <a:spcPct val="85000"/>
              </a:lnSpc>
              <a:buNone/>
              <a:defRPr b="0" sz="26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9" name="Content Placeholder 5"/>
          <p:cNvSpPr>
            <a:spLocks noGrp="1"/>
          </p:cNvSpPr>
          <p:nvPr>
            <p:ph sz="quarter" idx="14"/>
          </p:nvPr>
        </p:nvSpPr>
        <p:spPr>
          <a:xfrm>
            <a:off x="6172200" y="3051012"/>
            <a:ext cx="5105401" cy="274018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0" name="Date Placeholder 6"/>
          <p:cNvSpPr>
            <a:spLocks noGrp="1"/>
          </p:cNvSpPr>
          <p:nvPr>
            <p:ph type="dt" sz="half" idx="10"/>
          </p:nvPr>
        </p:nvSpPr>
        <p:spPr/>
        <p:txBody>
          <a:bodyPr/>
          <a:p>
            <a:fld id="{48A87A34-81AB-432B-8DAE-1953F412C126}" type="datetimeFigureOut">
              <a:rPr dirty="0" lang="en-US"/>
              <a:t>9/10/2024</a:t>
            </a:fld>
            <a:endParaRPr dirty="0" lang="en-US"/>
          </a:p>
        </p:txBody>
      </p:sp>
      <p:sp>
        <p:nvSpPr>
          <p:cNvPr id="1048661" name="Footer Placeholder 7"/>
          <p:cNvSpPr>
            <a:spLocks noGrp="1"/>
          </p:cNvSpPr>
          <p:nvPr>
            <p:ph type="ftr" sz="quarter" idx="11"/>
          </p:nvPr>
        </p:nvSpPr>
        <p:spPr/>
        <p:txBody>
          <a:bodyPr/>
          <a:p>
            <a:endParaRPr dirty="0" lang="en-US"/>
          </a:p>
        </p:txBody>
      </p:sp>
      <p:sp>
        <p:nvSpPr>
          <p:cNvPr id="1048662" name="Slide Number Placeholder 8"/>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8" name=""/>
        <p:cNvGrpSpPr/>
        <p:nvPr/>
      </p:nvGrpSpPr>
      <p:grpSpPr>
        <a:xfrm>
          <a:off x="0" y="0"/>
          <a:ext cx="0" cy="0"/>
          <a:chOff x="0" y="0"/>
          <a:chExt cx="0" cy="0"/>
        </a:xfrm>
      </p:grpSpPr>
      <p:pic>
        <p:nvPicPr>
          <p:cNvPr id="2097157"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22" name="Title 1"/>
          <p:cNvSpPr>
            <a:spLocks noGrp="1"/>
          </p:cNvSpPr>
          <p:nvPr>
            <p:ph type="title"/>
          </p:nvPr>
        </p:nvSpPr>
        <p:spPr/>
        <p:txBody>
          <a:bodyPr/>
          <a:p>
            <a:r>
              <a:rPr lang="en-US"/>
              <a:t>Click to edit Master title style</a:t>
            </a:r>
            <a:endParaRPr dirty="0" lang="en-US"/>
          </a:p>
        </p:txBody>
      </p:sp>
      <p:sp>
        <p:nvSpPr>
          <p:cNvPr id="1048623" name="Date Placeholder 2"/>
          <p:cNvSpPr>
            <a:spLocks noGrp="1"/>
          </p:cNvSpPr>
          <p:nvPr>
            <p:ph type="dt" sz="half" idx="10"/>
          </p:nvPr>
        </p:nvSpPr>
        <p:spPr/>
        <p:txBody>
          <a:bodyPr/>
          <a:p>
            <a:fld id="{48A87A34-81AB-432B-8DAE-1953F412C126}" type="datetimeFigureOut">
              <a:rPr dirty="0" lang="en-US"/>
              <a:t>9/10/2024</a:t>
            </a:fld>
            <a:endParaRPr dirty="0" lang="en-US"/>
          </a:p>
        </p:txBody>
      </p:sp>
      <p:sp>
        <p:nvSpPr>
          <p:cNvPr id="1048624" name="Footer Placeholder 3"/>
          <p:cNvSpPr>
            <a:spLocks noGrp="1"/>
          </p:cNvSpPr>
          <p:nvPr>
            <p:ph type="ftr" sz="quarter" idx="11"/>
          </p:nvPr>
        </p:nvSpPr>
        <p:spPr/>
        <p:txBody>
          <a:bodyPr/>
          <a:p>
            <a:endParaRPr dirty="0" lang="en-US"/>
          </a:p>
        </p:txBody>
      </p:sp>
      <p:sp>
        <p:nvSpPr>
          <p:cNvPr id="1048625"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8" name=""/>
        <p:cNvGrpSpPr/>
        <p:nvPr/>
      </p:nvGrpSpPr>
      <p:grpSpPr>
        <a:xfrm>
          <a:off x="0" y="0"/>
          <a:ext cx="0" cy="0"/>
          <a:chOff x="0" y="0"/>
          <a:chExt cx="0" cy="0"/>
        </a:xfrm>
      </p:grpSpPr>
      <p:pic>
        <p:nvPicPr>
          <p:cNvPr id="2097155" name="Picture 6"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598" name="Date Placeholder 1"/>
          <p:cNvSpPr>
            <a:spLocks noGrp="1"/>
          </p:cNvSpPr>
          <p:nvPr>
            <p:ph type="dt" sz="half" idx="10"/>
          </p:nvPr>
        </p:nvSpPr>
        <p:spPr/>
        <p:txBody>
          <a:bodyPr/>
          <a:p>
            <a:fld id="{48A87A34-81AB-432B-8DAE-1953F412C126}" type="datetimeFigureOut">
              <a:rPr dirty="0" lang="en-US"/>
              <a:t>9/10/2024</a:t>
            </a:fld>
            <a:endParaRPr dirty="0" lang="en-US"/>
          </a:p>
        </p:txBody>
      </p:sp>
      <p:sp>
        <p:nvSpPr>
          <p:cNvPr id="1048599" name="Footer Placeholder 2"/>
          <p:cNvSpPr>
            <a:spLocks noGrp="1"/>
          </p:cNvSpPr>
          <p:nvPr>
            <p:ph type="ftr" sz="quarter" idx="11"/>
          </p:nvPr>
        </p:nvSpPr>
        <p:spPr/>
        <p:txBody>
          <a:bodyPr/>
          <a:p>
            <a:endParaRPr dirty="0" lang="en-US"/>
          </a:p>
        </p:txBody>
      </p:sp>
      <p:sp>
        <p:nvSpPr>
          <p:cNvPr id="1048600" name="Slide Number Placeholder 3"/>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0" name=""/>
        <p:cNvGrpSpPr/>
        <p:nvPr/>
      </p:nvGrpSpPr>
      <p:grpSpPr>
        <a:xfrm>
          <a:off x="0" y="0"/>
          <a:ext cx="0" cy="0"/>
          <a:chOff x="0" y="0"/>
          <a:chExt cx="0" cy="0"/>
        </a:xfrm>
      </p:grpSpPr>
      <p:pic>
        <p:nvPicPr>
          <p:cNvPr id="2097169" name="Picture 10"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703"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dirty="0" lang="en-US"/>
          </a:p>
        </p:txBody>
      </p:sp>
      <p:sp>
        <p:nvSpPr>
          <p:cNvPr id="1048704" name="Content Placeholder 2"/>
          <p:cNvSpPr>
            <a:spLocks noGrp="1"/>
          </p:cNvSpPr>
          <p:nvPr>
            <p:ph sz="quarter" idx="13"/>
          </p:nvPr>
        </p:nvSpPr>
        <p:spPr>
          <a:xfrm>
            <a:off x="5078062" y="609600"/>
            <a:ext cx="6200163" cy="518159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5" name="Text Placeholder 3"/>
          <p:cNvSpPr>
            <a:spLocks noGrp="1"/>
          </p:cNvSpPr>
          <p:nvPr>
            <p:ph type="body" sz="half" idx="2"/>
          </p:nvPr>
        </p:nvSpPr>
        <p:spPr>
          <a:xfrm>
            <a:off x="913774" y="2632852"/>
            <a:ext cx="3935689" cy="3158348"/>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6" name="Date Placeholder 4"/>
          <p:cNvSpPr>
            <a:spLocks noGrp="1"/>
          </p:cNvSpPr>
          <p:nvPr>
            <p:ph type="dt" sz="half" idx="10"/>
          </p:nvPr>
        </p:nvSpPr>
        <p:spPr/>
        <p:txBody>
          <a:bodyPr/>
          <a:p>
            <a:fld id="{48A87A34-81AB-432B-8DAE-1953F412C126}" type="datetimeFigureOut">
              <a:rPr dirty="0" lang="en-US"/>
              <a:t>9/10/2024</a:t>
            </a:fld>
            <a:endParaRPr dirty="0" lang="en-US"/>
          </a:p>
        </p:txBody>
      </p:sp>
      <p:sp>
        <p:nvSpPr>
          <p:cNvPr id="1048707" name="Footer Placeholder 5"/>
          <p:cNvSpPr>
            <a:spLocks noGrp="1"/>
          </p:cNvSpPr>
          <p:nvPr>
            <p:ph type="ftr" sz="quarter" idx="11"/>
          </p:nvPr>
        </p:nvSpPr>
        <p:spPr/>
        <p:txBody>
          <a:bodyPr/>
          <a:p>
            <a:endParaRPr dirty="0" lang="en-US"/>
          </a:p>
        </p:txBody>
      </p:sp>
      <p:sp>
        <p:nvSpPr>
          <p:cNvPr id="1048708"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1" name=""/>
        <p:cNvGrpSpPr/>
        <p:nvPr/>
      </p:nvGrpSpPr>
      <p:grpSpPr>
        <a:xfrm>
          <a:off x="0" y="0"/>
          <a:ext cx="0" cy="0"/>
          <a:chOff x="0" y="0"/>
          <a:chExt cx="0" cy="0"/>
        </a:xfrm>
      </p:grpSpPr>
      <p:pic>
        <p:nvPicPr>
          <p:cNvPr id="2097160" name="Picture 9"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36"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dirty="0" lang="en-US"/>
          </a:p>
        </p:txBody>
      </p:sp>
      <p:sp>
        <p:nvSpPr>
          <p:cNvPr id="1048637" name="Picture Placeholder 2"/>
          <p:cNvSpPr>
            <a:spLocks noChangeAspect="1" noGrp="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dir="t" rig="threePt">
              <a:rot lat="0" lon="0" rev="2700000"/>
            </a:lightRig>
          </a:scene3d>
          <a:sp3d contourW="6350">
            <a:bevelT h="38100"/>
            <a:contourClr>
              <a:srgbClr val="C0C0C0"/>
            </a:contourClr>
          </a:sp3d>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38" name="Text Placeholder 3"/>
          <p:cNvSpPr>
            <a:spLocks noGrp="1"/>
          </p:cNvSpPr>
          <p:nvPr>
            <p:ph type="body" sz="half" idx="2"/>
          </p:nvPr>
        </p:nvSpPr>
        <p:spPr>
          <a:xfrm>
            <a:off x="913794" y="2632852"/>
            <a:ext cx="5934949" cy="3158347"/>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9" name="Date Placeholder 4"/>
          <p:cNvSpPr>
            <a:spLocks noGrp="1"/>
          </p:cNvSpPr>
          <p:nvPr>
            <p:ph type="dt" sz="half" idx="10"/>
          </p:nvPr>
        </p:nvSpPr>
        <p:spPr/>
        <p:txBody>
          <a:bodyPr/>
          <a:p>
            <a:fld id="{48A87A34-81AB-432B-8DAE-1953F412C126}" type="datetimeFigureOut">
              <a:rPr dirty="0" lang="en-US"/>
              <a:t>9/10/2024</a:t>
            </a:fld>
            <a:endParaRPr dirty="0" lang="en-US"/>
          </a:p>
        </p:txBody>
      </p:sp>
      <p:sp>
        <p:nvSpPr>
          <p:cNvPr id="1048640" name="Footer Placeholder 5"/>
          <p:cNvSpPr>
            <a:spLocks noGrp="1"/>
          </p:cNvSpPr>
          <p:nvPr>
            <p:ph type="ftr" sz="quarter" idx="11"/>
          </p:nvPr>
        </p:nvSpPr>
        <p:spPr/>
        <p:txBody>
          <a:bodyPr/>
          <a:p>
            <a:endParaRPr dirty="0" lang="en-US"/>
          </a:p>
        </p:txBody>
      </p:sp>
      <p:sp>
        <p:nvSpPr>
          <p:cNvPr id="1048641"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image" Target="../media/image3.png"/><Relationship Id="rId2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1" name=""/>
        <p:cNvGrpSpPr/>
        <p:nvPr/>
      </p:nvGrpSpPr>
      <p:grpSpPr>
        <a:xfrm>
          <a:off x="0" y="0"/>
          <a:ext cx="0" cy="0"/>
          <a:chOff x="0" y="0"/>
          <a:chExt cx="0" cy="0"/>
        </a:xfrm>
      </p:grpSpPr>
      <p:pic>
        <p:nvPicPr>
          <p:cNvPr id="2097152" name="Picture 2" descr="\\DROBO-FS\QuickDrops\JB\PPTX NG\Droplets\LightingOverlay.png"/>
          <p:cNvPicPr>
            <a:picLocks noChangeAspect="1" noChangeArrowheads="1"/>
          </p:cNvPicPr>
          <p:nvPr/>
        </p:nvPicPr>
        <p:blipFill>
          <a:blip xmlns:r="http://schemas.openxmlformats.org/officeDocument/2006/relationships" r:embed="rId19">
            <a:alphaModFix/>
          </a:blip>
          <a:srcRect/>
          <a:stretch>
            <a:fillRect/>
          </a:stretch>
        </p:blipFill>
        <p:spPr bwMode="auto">
          <a:xfrm>
            <a:off x="0" y="-1"/>
            <a:ext cx="12192003" cy="6858001"/>
          </a:xfrm>
          <a:prstGeom prst="rect"/>
          <a:noFill/>
        </p:spPr>
      </p:pic>
      <p:sp>
        <p:nvSpPr>
          <p:cNvPr id="1048576" name="Title Placeholder 1"/>
          <p:cNvSpPr>
            <a:spLocks noGrp="1"/>
          </p:cNvSpPr>
          <p:nvPr>
            <p:ph type="title"/>
          </p:nvPr>
        </p:nvSpPr>
        <p:spPr>
          <a:xfrm>
            <a:off x="913775" y="618517"/>
            <a:ext cx="10364451" cy="1596177"/>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913775" y="2367093"/>
            <a:ext cx="10364452" cy="3424107"/>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7678737" y="5883275"/>
            <a:ext cx="2743200" cy="365125"/>
          </a:xfrm>
          <a:prstGeom prst="rect"/>
        </p:spPr>
        <p:txBody>
          <a:bodyPr anchor="ctr" bIns="45720" lIns="91440" rIns="91440" rtlCol="0" tIns="45720" vert="horz"/>
          <a:lstStyle>
            <a:lvl1pPr algn="r">
              <a:defRPr sz="1000">
                <a:solidFill>
                  <a:schemeClr val="tx1"/>
                </a:solidFill>
              </a:defRPr>
            </a:lvl1pPr>
          </a:lstStyle>
          <a:p>
            <a:fld id="{48A87A34-81AB-432B-8DAE-1953F412C126}" type="datetimeFigureOut">
              <a:rPr dirty="0" lang="en-US"/>
              <a:t>9/10/2024</a:t>
            </a:fld>
            <a:endParaRPr dirty="0" lang="en-US"/>
          </a:p>
        </p:txBody>
      </p:sp>
      <p:sp>
        <p:nvSpPr>
          <p:cNvPr id="1048579" name="Footer Placeholder 4"/>
          <p:cNvSpPr>
            <a:spLocks noGrp="1"/>
          </p:cNvSpPr>
          <p:nvPr>
            <p:ph type="ftr" sz="quarter" idx="3"/>
          </p:nvPr>
        </p:nvSpPr>
        <p:spPr>
          <a:xfrm>
            <a:off x="913774" y="5883275"/>
            <a:ext cx="6672887" cy="365125"/>
          </a:xfrm>
          <a:prstGeom prst="rect"/>
        </p:spPr>
        <p:txBody>
          <a:bodyPr anchor="ctr" bIns="45720" lIns="91440" rIns="91440" rtlCol="0" tIns="45720" vert="horz"/>
          <a:lstStyle>
            <a:lvl1pPr algn="l">
              <a:defRPr sz="1000">
                <a:solidFill>
                  <a:schemeClr val="tx1"/>
                </a:solidFill>
              </a:defRPr>
            </a:lvl1pPr>
          </a:lstStyle>
          <a:p>
            <a:endParaRPr dirty="0" lang="en-US"/>
          </a:p>
        </p:txBody>
      </p:sp>
      <p:sp>
        <p:nvSpPr>
          <p:cNvPr id="1048580" name="Slide Number Placeholder 5"/>
          <p:cNvSpPr>
            <a:spLocks noGrp="1"/>
          </p:cNvSpPr>
          <p:nvPr>
            <p:ph type="sldNum" sz="quarter" idx="4"/>
          </p:nvPr>
        </p:nvSpPr>
        <p:spPr>
          <a:xfrm>
            <a:off x="10514011" y="5883275"/>
            <a:ext cx="764215" cy="365125"/>
          </a:xfrm>
          <a:prstGeom prst="rect"/>
        </p:spPr>
        <p:txBody>
          <a:bodyPr anchor="ctr" bIns="45720" lIns="91440" rIns="91440" rtlCol="0" tIns="45720" vert="horz"/>
          <a:lstStyle>
            <a:lvl1pPr algn="r">
              <a:defRPr sz="1000">
                <a:solidFill>
                  <a:schemeClr val="tx1"/>
                </a:solidFill>
              </a:defRPr>
            </a:lvl1pPr>
          </a:lstStyle>
          <a:p>
            <a:fld id="{6D22F896-40B5-4ADD-8801-0D06FADFA09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ctr" defTabSz="914400" eaLnBrk="1" hangingPunct="1" latinLnBrk="0" rtl="0">
        <a:lnSpc>
          <a:spcPct val="90000"/>
        </a:lnSpc>
        <a:spcBef>
          <a:spcPct val="0"/>
        </a:spcBef>
        <a:buNone/>
        <a:defRPr baseline="0" cap="all" sz="3600" kern="1200">
          <a:solidFill>
            <a:schemeClr val="tx1"/>
          </a:solidFill>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tx1"/>
        </a:buClr>
        <a:buFont typeface="Arial" panose="020B0604020202020204" pitchFamily="34" charset="0"/>
        <a:buChar char="•"/>
        <a:defRPr baseline="0" cap="all"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tx1"/>
        </a:buClr>
        <a:buFont typeface="Arial" panose="020B0604020202020204" pitchFamily="34" charset="0"/>
        <a:buChar char="•"/>
        <a:defRPr baseline="0" cap="all"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tx1"/>
        </a:buClr>
        <a:buFont typeface="Arial" panose="020B0604020202020204" pitchFamily="34" charset="0"/>
        <a:buChar char="•"/>
        <a:defRPr baseline="0" cap="all"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customXml" Target="../ink/ink2.xml"/><Relationship Id="rId2" Type="http://schemas.openxmlformats.org/officeDocument/2006/relationships/image" Target="../media/image4.png"/><Relationship Id="rId3"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31" name=""/>
        <p:cNvGrpSpPr/>
        <p:nvPr/>
      </p:nvGrpSpPr>
      <p:grpSpPr>
        <a:xfrm>
          <a:off x="0" y="0"/>
          <a:ext cx="0" cy="0"/>
          <a:chOff x="0" y="0"/>
          <a:chExt cx="0" cy="0"/>
        </a:xfrm>
      </p:grpSpPr>
      <p:sp>
        <p:nvSpPr>
          <p:cNvPr id="1048586" name="Title 1"/>
          <p:cNvSpPr>
            <a:spLocks noGrp="1"/>
          </p:cNvSpPr>
          <p:nvPr>
            <p:ph type="ctrTitle"/>
          </p:nvPr>
        </p:nvSpPr>
        <p:spPr>
          <a:xfrm>
            <a:off x="1175763" y="549229"/>
            <a:ext cx="7766936" cy="1646302"/>
          </a:xfrm>
        </p:spPr>
        <p:txBody>
          <a:bodyPr/>
          <a:p>
            <a:pPr algn="l"/>
            <a:r>
              <a:rPr b="1" dirty="0" sz="3600" lang="en-US">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1048587" name="TextBox 3"/>
          <p:cNvSpPr txBox="1"/>
          <p:nvPr/>
        </p:nvSpPr>
        <p:spPr>
          <a:xfrm>
            <a:off x="2273905" y="3265714"/>
            <a:ext cx="7619999" cy="1513840"/>
          </a:xfrm>
          <a:prstGeom prst="rect"/>
          <a:noFill/>
        </p:spPr>
        <p:txBody>
          <a:bodyPr rtlCol="0" wrap="square">
            <a:spAutoFit/>
          </a:bodyPr>
          <a:p>
            <a:r>
              <a:rPr b="1" dirty="0" sz="2400" lang="en-US">
                <a:latin typeface="Times New Roman" panose="02020603050405020304" pitchFamily="18" charset="0"/>
                <a:cs typeface="Times New Roman" panose="02020603050405020304" pitchFamily="18" charset="0"/>
              </a:rPr>
              <a:t>STUDENT NAME:</a:t>
            </a:r>
            <a:r>
              <a:rPr b="1" dirty="0" sz="2400" lang="en-US">
                <a:latin typeface="Times New Roman" panose="02020603050405020304" pitchFamily="18" charset="0"/>
                <a:cs typeface="Times New Roman" panose="02020603050405020304" pitchFamily="18" charset="0"/>
              </a:rPr>
              <a:t> PAVITHRA</a:t>
            </a:r>
            <a:r>
              <a:rPr b="1" dirty="0" sz="2400" lang="en-US">
                <a:latin typeface="Times New Roman" panose="02020603050405020304" pitchFamily="18" charset="0"/>
                <a:cs typeface="Times New Roman" panose="02020603050405020304" pitchFamily="18" charset="0"/>
              </a:rPr>
              <a:t>.</a:t>
            </a:r>
            <a:r>
              <a:rPr b="1" dirty="0" sz="2400" lang="en-US">
                <a:latin typeface="Times New Roman" panose="02020603050405020304" pitchFamily="18" charset="0"/>
                <a:cs typeface="Times New Roman" panose="02020603050405020304" pitchFamily="18" charset="0"/>
              </a:rPr>
              <a:t>T</a:t>
            </a:r>
            <a:endParaRPr altLang="en-US" lang="zh-CN"/>
          </a:p>
          <a:p>
            <a:r>
              <a:rPr b="1" dirty="0" sz="2400" lang="en-US">
                <a:latin typeface="Times New Roman" panose="02020603050405020304" pitchFamily="18" charset="0"/>
                <a:cs typeface="Times New Roman" panose="02020603050405020304" pitchFamily="18" charset="0"/>
              </a:rPr>
              <a:t>REGISTERNO:asunm133322133310421</a:t>
            </a:r>
            <a:r>
              <a:rPr b="1" dirty="0" sz="2400" lang="en-US">
                <a:latin typeface="Times New Roman" panose="02020603050405020304" pitchFamily="18" charset="0"/>
                <a:cs typeface="Times New Roman" panose="02020603050405020304" pitchFamily="18" charset="0"/>
              </a:rPr>
              <a:t>2</a:t>
            </a:r>
            <a:r>
              <a:rPr b="1" dirty="0" sz="2400" lang="en-US">
                <a:latin typeface="Times New Roman" panose="02020603050405020304" pitchFamily="18" charset="0"/>
                <a:cs typeface="Times New Roman" panose="02020603050405020304" pitchFamily="18" charset="0"/>
              </a:rPr>
              <a:t>5</a:t>
            </a:r>
            <a:endParaRPr b="1" dirty="0" sz="2400" lang="en-GB">
              <a:latin typeface="Times New Roman" panose="02020603050405020304" pitchFamily="18" charset="0"/>
              <a:cs typeface="Times New Roman" panose="02020603050405020304" pitchFamily="18" charset="0"/>
            </a:endParaRPr>
          </a:p>
          <a:p>
            <a:r>
              <a:rPr b="1" dirty="0" sz="2400" lang="en-US">
                <a:latin typeface="Times New Roman" panose="02020603050405020304" pitchFamily="18" charset="0"/>
                <a:cs typeface="Times New Roman" panose="02020603050405020304" pitchFamily="18" charset="0"/>
              </a:rPr>
              <a:t>DEPARTMENT:</a:t>
            </a:r>
            <a:r>
              <a:rPr b="1" dirty="0" sz="2400" lang="en-GB">
                <a:latin typeface="Times New Roman" panose="02020603050405020304" pitchFamily="18" charset="0"/>
                <a:cs typeface="Times New Roman" panose="02020603050405020304" pitchFamily="18" charset="0"/>
              </a:rPr>
              <a:t>COMMERCE</a:t>
            </a:r>
            <a:endParaRPr b="1" dirty="0" sz="2400" lang="en-US">
              <a:latin typeface="Times New Roman" panose="02020603050405020304" pitchFamily="18" charset="0"/>
              <a:cs typeface="Times New Roman" panose="02020603050405020304" pitchFamily="18" charset="0"/>
            </a:endParaRPr>
          </a:p>
          <a:p>
            <a:r>
              <a:rPr b="1" dirty="0" sz="2400" lang="en-US">
                <a:latin typeface="Times New Roman" panose="02020603050405020304" pitchFamily="18" charset="0"/>
                <a:cs typeface="Times New Roman" panose="02020603050405020304" pitchFamily="18" charset="0"/>
              </a:rPr>
              <a:t>COLLEGE: BHARATHI WOMEN’S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45" name=""/>
        <p:cNvGrpSpPr/>
        <p:nvPr/>
      </p:nvGrpSpPr>
      <p:grpSpPr>
        <a:xfrm>
          <a:off x="0" y="0"/>
          <a:ext cx="0" cy="0"/>
          <a:chOff x="0" y="0"/>
          <a:chExt cx="0" cy="0"/>
        </a:xfrm>
      </p:grpSpPr>
      <p:sp>
        <p:nvSpPr>
          <p:cNvPr id="1048617" name="TextBox 1"/>
          <p:cNvSpPr txBox="1"/>
          <p:nvPr/>
        </p:nvSpPr>
        <p:spPr>
          <a:xfrm>
            <a:off x="583095" y="598509"/>
            <a:ext cx="6944140" cy="584775"/>
          </a:xfrm>
          <a:prstGeom prst="rect"/>
          <a:noFill/>
        </p:spPr>
        <p:txBody>
          <a:bodyPr rtlCol="0" wrap="square">
            <a:spAutoFit/>
          </a:bodyPr>
          <a:p>
            <a:r>
              <a:rPr b="1" dirty="0" sz="3200" lang="en-US">
                <a:latin typeface="Times New Roman" panose="02020603050405020304"/>
              </a:rPr>
              <a:t>RESULTS</a:t>
            </a:r>
          </a:p>
        </p:txBody>
      </p:sp>
      <p:graphicFrame>
        <p:nvGraphicFramePr>
          <p:cNvPr id="4194305" name="Chart 4" title="Chart"/>
          <p:cNvGraphicFramePr>
            <a:graphicFrameLocks/>
          </p:cNvGraphicFramePr>
          <p:nvPr/>
        </p:nvGraphicFramePr>
        <p:xfrm>
          <a:off x="1032602" y="1473122"/>
          <a:ext cx="8090099" cy="418387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46" name=""/>
        <p:cNvGrpSpPr/>
        <p:nvPr/>
      </p:nvGrpSpPr>
      <p:grpSpPr>
        <a:xfrm>
          <a:off x="0" y="0"/>
          <a:ext cx="0" cy="0"/>
          <a:chOff x="0" y="0"/>
          <a:chExt cx="0" cy="0"/>
        </a:xfrm>
      </p:grpSpPr>
      <p:sp>
        <p:nvSpPr>
          <p:cNvPr id="1048618" name="TextBox 1"/>
          <p:cNvSpPr txBox="1"/>
          <p:nvPr/>
        </p:nvSpPr>
        <p:spPr>
          <a:xfrm>
            <a:off x="596348" y="437321"/>
            <a:ext cx="5658678" cy="584775"/>
          </a:xfrm>
          <a:prstGeom prst="rect"/>
          <a:noFill/>
        </p:spPr>
        <p:txBody>
          <a:bodyPr rtlCol="0" wrap="square">
            <a:spAutoFit/>
          </a:bodyPr>
          <a:p>
            <a:r>
              <a:rPr dirty="0" sz="3200" lang="en-US">
                <a:latin typeface="Times New Roman" panose="02020603050405020304" pitchFamily="18" charset="0"/>
                <a:cs typeface="Times New Roman" panose="02020603050405020304" pitchFamily="18" charset="0"/>
              </a:rPr>
              <a:t>CONCLUSION</a:t>
            </a:r>
          </a:p>
        </p:txBody>
      </p:sp>
      <p:sp>
        <p:nvSpPr>
          <p:cNvPr id="1048619" name="TextBox 3"/>
          <p:cNvSpPr txBox="1"/>
          <p:nvPr/>
        </p:nvSpPr>
        <p:spPr>
          <a:xfrm>
            <a:off x="1297213" y="1509769"/>
            <a:ext cx="7858881" cy="3170099"/>
          </a:xfrm>
          <a:prstGeom prst="rect"/>
          <a:noFill/>
        </p:spPr>
        <p:txBody>
          <a:bodyPr wrap="square">
            <a:spAutoFit/>
          </a:bodyPr>
          <a:p>
            <a:r>
              <a:rPr dirty="0"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47" name=""/>
        <p:cNvGrpSpPr/>
        <p:nvPr/>
      </p:nvGrpSpPr>
      <p:grpSpPr>
        <a:xfrm>
          <a:off x="0" y="0"/>
          <a:ext cx="0" cy="0"/>
          <a:chOff x="0" y="0"/>
          <a:chExt cx="0" cy="0"/>
        </a:xfrm>
      </p:grpSpPr>
      <p:sp>
        <p:nvSpPr>
          <p:cNvPr id="1048620" name="TextBox 1"/>
          <p:cNvSpPr txBox="1"/>
          <p:nvPr/>
        </p:nvSpPr>
        <p:spPr>
          <a:xfrm>
            <a:off x="799758" y="1354982"/>
            <a:ext cx="5499652" cy="646331"/>
          </a:xfrm>
          <a:prstGeom prst="rect"/>
          <a:noFill/>
        </p:spPr>
        <p:txBody>
          <a:bodyPr rtlCol="0" wrap="square">
            <a:spAutoFit/>
          </a:bodyPr>
          <a:p>
            <a:r>
              <a:rPr dirty="0" sz="3600" lang="en-US">
                <a:latin typeface="Times New Roman" panose="02020603050405020304"/>
              </a:rPr>
              <a:t>REFERENCE</a:t>
            </a:r>
          </a:p>
        </p:txBody>
      </p:sp>
      <p:sp>
        <p:nvSpPr>
          <p:cNvPr id="1048621" name="TextBox 3"/>
          <p:cNvSpPr txBox="1"/>
          <p:nvPr/>
        </p:nvSpPr>
        <p:spPr>
          <a:xfrm>
            <a:off x="1307759" y="2644170"/>
            <a:ext cx="6102046" cy="2677656"/>
          </a:xfrm>
          <a:prstGeom prst="rect"/>
          <a:noFill/>
        </p:spPr>
        <p:txBody>
          <a:bodyPr wrap="square">
            <a:spAutoFit/>
          </a:bodyPr>
          <a:p>
            <a:r>
              <a:rPr dirty="0" sz="2400" lang="en-US">
                <a:latin typeface="Times New Roman" panose="02020603050405020304"/>
              </a:rPr>
              <a:t>Hamsaveni</a:t>
            </a:r>
          </a:p>
          <a:p>
            <a:r>
              <a:rPr dirty="0" sz="2400" lang="en-US">
                <a:latin typeface="Times New Roman" panose="02020603050405020304"/>
              </a:rPr>
              <a:t>Assistant professor</a:t>
            </a:r>
          </a:p>
          <a:p>
            <a:r>
              <a:rPr dirty="0" sz="2400" lang="en-US">
                <a:latin typeface="Times New Roman" panose="02020603050405020304"/>
              </a:rPr>
              <a:t>Bharthi women’s college</a:t>
            </a:r>
          </a:p>
          <a:p>
            <a:r>
              <a:rPr dirty="0" sz="2400" lang="en-US">
                <a:latin typeface="Times New Roman" panose="02020603050405020304"/>
              </a:rPr>
              <a:t>Chennai.</a:t>
            </a:r>
          </a:p>
          <a:p>
            <a:endParaRPr dirty="0" sz="2400" lang="en-US">
              <a:latin typeface="Times New Roman" panose="02020603050405020304"/>
            </a:endParaRPr>
          </a:p>
          <a:p>
            <a:endParaRPr dirty="0" sz="2400" lang="en-US">
              <a:latin typeface="Times New Roman" panose="02020603050405020304"/>
            </a:endParaRPr>
          </a:p>
          <a:p>
            <a:endParaRPr dirty="0" sz="2400" lang="en-GB">
              <a:latin typeface="Times New Roman" panose="02020603050405020304"/>
            </a:endParaRPr>
          </a:p>
        </p:txBody>
      </p:sp>
      <mc:AlternateContent xmlns:mc="http://schemas.openxmlformats.org/markup-compatibility/2006">
        <mc:Choice xmlns:p14="http://schemas.microsoft.com/office/powerpoint/2010/main" Requires="p14">
          <p:contentPart p14:bwMode="auto" r:id="rId1">
            <p14:nvContentPartPr>
              <p14:cNvPr id="2097156" name="Ink 2"/>
              <p14:cNvContentPartPr/>
              <p14:nvPr/>
            </p14:nvContentPartPr>
            <p14:xfrm>
              <a:off x="6343560" y="1314000"/>
              <a:ext cx="6553800" cy="1610280"/>
            </p14:xfrm>
          </p:contentPart>
        </mc:Choice>
        <mc:Fallback>
          <p:pic>
            <p:nvPicPr>
              <p:cNvPr id="2097156" name="Ink 2"/>
              <p:cNvPicPr>
                <a:picLocks/>
              </p:cNvPicPr>
              <p:nvPr/>
            </p:nvPicPr>
            <p:blipFill>
              <a:blip xmlns:r="http://schemas.openxmlformats.org/officeDocument/2006/relationships" r:embed="rId2"/>
              <a:stretch>
                <a:fillRect/>
              </a:stretch>
            </p:blipFill>
            <p:spPr>
              <a:xfrm>
                <a:off x="6343560" y="1314000"/>
                <a:ext cx="6553800" cy="1610280"/>
              </a:xfrm>
              <a:prstGeom prst="rect"/>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35" name=""/>
        <p:cNvGrpSpPr/>
        <p:nvPr/>
      </p:nvGrpSpPr>
      <p:grpSpPr>
        <a:xfrm>
          <a:off x="0" y="0"/>
          <a:ext cx="0" cy="0"/>
          <a:chOff x="0" y="0"/>
          <a:chExt cx="0" cy="0"/>
        </a:xfrm>
      </p:grpSpPr>
      <p:sp>
        <p:nvSpPr>
          <p:cNvPr id="1048593" name="Title 1"/>
          <p:cNvSpPr>
            <a:spLocks noGrp="1"/>
          </p:cNvSpPr>
          <p:nvPr>
            <p:ph type="title"/>
          </p:nvPr>
        </p:nvSpPr>
        <p:spPr>
          <a:xfrm>
            <a:off x="452047" y="715617"/>
            <a:ext cx="8596668" cy="896353"/>
          </a:xfrm>
        </p:spPr>
        <p:txBody>
          <a:bodyPr>
            <a:noAutofit/>
          </a:bodyPr>
          <a:p>
            <a:r>
              <a:rPr b="1" dirty="0" sz="4400" lang="en-US">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4194304"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36" name=""/>
        <p:cNvGrpSpPr/>
        <p:nvPr/>
      </p:nvGrpSpPr>
      <p:grpSpPr>
        <a:xfrm>
          <a:off x="0" y="0"/>
          <a:ext cx="0" cy="0"/>
          <a:chOff x="0" y="0"/>
          <a:chExt cx="0" cy="0"/>
        </a:xfrm>
      </p:grpSpPr>
      <p:sp>
        <p:nvSpPr>
          <p:cNvPr id="1048594" name="Title 1"/>
          <p:cNvSpPr>
            <a:spLocks noGrp="1"/>
          </p:cNvSpPr>
          <p:nvPr>
            <p:ph type="title"/>
          </p:nvPr>
        </p:nvSpPr>
        <p:spPr>
          <a:xfrm>
            <a:off x="491805" y="795130"/>
            <a:ext cx="8596668" cy="620035"/>
          </a:xfrm>
        </p:spPr>
        <p:txBody>
          <a:bodyPr>
            <a:normAutofit/>
          </a:bodyPr>
          <a:p>
            <a:r>
              <a:rPr b="1" dirty="0" sz="3200" lang="en-US">
                <a:solidFill>
                  <a:schemeClr val="tx1"/>
                </a:solidFill>
                <a:latin typeface="Times New Roman" panose="02020603050405020304" pitchFamily="18" charset="0"/>
                <a:cs typeface="Times New Roman" panose="02020603050405020304" pitchFamily="18" charset="0"/>
              </a:rPr>
              <a:t>AGENDA</a:t>
            </a:r>
          </a:p>
        </p:txBody>
      </p:sp>
      <p:sp>
        <p:nvSpPr>
          <p:cNvPr id="1048595" name="Text Placeholder 2"/>
          <p:cNvSpPr>
            <a:spLocks noGrp="1"/>
          </p:cNvSpPr>
          <p:nvPr>
            <p:ph type="body" idx="1"/>
          </p:nvPr>
        </p:nvSpPr>
        <p:spPr>
          <a:xfrm>
            <a:off x="1905688" y="2021709"/>
            <a:ext cx="5551186" cy="3203454"/>
          </a:xfrm>
        </p:spPr>
        <p:txBody>
          <a:bodyPr>
            <a:noAutofit/>
          </a:bodyPr>
          <a:p>
            <a:r>
              <a:rPr dirty="0" lang="en-US">
                <a:solidFill>
                  <a:schemeClr val="tx1"/>
                </a:solidFill>
                <a:latin typeface="Times New Roman" panose="02020603050405020304" pitchFamily="18" charset="0"/>
                <a:cs typeface="Times New Roman" panose="02020603050405020304" pitchFamily="18" charset="0"/>
              </a:rPr>
              <a:t>1.Problem Statement</a:t>
            </a:r>
          </a:p>
          <a:p>
            <a:r>
              <a:rPr dirty="0" lang="en-US">
                <a:solidFill>
                  <a:schemeClr val="tx1"/>
                </a:solidFill>
                <a:latin typeface="Times New Roman" panose="02020603050405020304" pitchFamily="18" charset="0"/>
                <a:cs typeface="Times New Roman" panose="02020603050405020304" pitchFamily="18" charset="0"/>
              </a:rPr>
              <a:t>2. Project Overview</a:t>
            </a:r>
          </a:p>
          <a:p>
            <a:r>
              <a:rPr dirty="0" lang="en-US">
                <a:solidFill>
                  <a:schemeClr val="tx1"/>
                </a:solidFill>
                <a:latin typeface="Times New Roman" panose="02020603050405020304" pitchFamily="18" charset="0"/>
                <a:cs typeface="Times New Roman" panose="02020603050405020304" pitchFamily="18" charset="0"/>
              </a:rPr>
              <a:t>3.End Users</a:t>
            </a:r>
          </a:p>
          <a:p>
            <a:r>
              <a:rPr dirty="0" lang="en-US">
                <a:solidFill>
                  <a:schemeClr val="tx1"/>
                </a:solidFill>
                <a:latin typeface="Times New Roman" panose="02020603050405020304" pitchFamily="18" charset="0"/>
                <a:cs typeface="Times New Roman" panose="02020603050405020304" pitchFamily="18" charset="0"/>
              </a:rPr>
              <a:t>4.Our Solution and Proposition</a:t>
            </a:r>
          </a:p>
          <a:p>
            <a:r>
              <a:rPr dirty="0" lang="en-US">
                <a:solidFill>
                  <a:schemeClr val="tx1"/>
                </a:solidFill>
                <a:latin typeface="Times New Roman" panose="02020603050405020304" pitchFamily="18" charset="0"/>
                <a:cs typeface="Times New Roman" panose="02020603050405020304" pitchFamily="18" charset="0"/>
              </a:rPr>
              <a:t>5. Dataset Description</a:t>
            </a:r>
          </a:p>
          <a:p>
            <a:r>
              <a:rPr dirty="0" lang="en-US">
                <a:solidFill>
                  <a:schemeClr val="tx1"/>
                </a:solidFill>
                <a:latin typeface="Times New Roman" panose="02020603050405020304" pitchFamily="18" charset="0"/>
                <a:cs typeface="Times New Roman" panose="02020603050405020304" pitchFamily="18" charset="0"/>
              </a:rPr>
              <a:t>6. Modelling Approach</a:t>
            </a:r>
          </a:p>
          <a:p>
            <a:r>
              <a:rPr dirty="0" lang="en-US">
                <a:solidFill>
                  <a:schemeClr val="tx1"/>
                </a:solidFill>
                <a:latin typeface="Times New Roman" panose="02020603050405020304" pitchFamily="18" charset="0"/>
                <a:cs typeface="Times New Roman" panose="02020603050405020304" pitchFamily="18" charset="0"/>
              </a:rPr>
              <a:t>7. Results and Discussion</a:t>
            </a:r>
          </a:p>
          <a:p>
            <a:r>
              <a:rPr dirty="0" lang="en-US">
                <a:solidFill>
                  <a:schemeClr val="tx1"/>
                </a:solidFill>
                <a:latin typeface="Times New Roman" panose="02020603050405020304" pitchFamily="18" charset="0"/>
                <a:cs typeface="Times New Roman" panose="02020603050405020304" pitchFamily="18" charset="0"/>
              </a:rPr>
              <a:t>8.Conclusion</a:t>
            </a:r>
          </a:p>
        </p:txBody>
      </p:sp>
      <p:cxnSp>
        <p:nvCxnSpPr>
          <p:cNvPr id="3145728"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29"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0"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1"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37" name=""/>
        <p:cNvGrpSpPr/>
        <p:nvPr/>
      </p:nvGrpSpPr>
      <p:grpSpPr>
        <a:xfrm>
          <a:off x="0" y="0"/>
          <a:ext cx="0" cy="0"/>
          <a:chOff x="0" y="0"/>
          <a:chExt cx="0" cy="0"/>
        </a:xfrm>
      </p:grpSpPr>
      <p:sp>
        <p:nvSpPr>
          <p:cNvPr id="1048596" name="Title 1"/>
          <p:cNvSpPr>
            <a:spLocks noGrp="1"/>
          </p:cNvSpPr>
          <p:nvPr>
            <p:ph type="title"/>
          </p:nvPr>
        </p:nvSpPr>
        <p:spPr>
          <a:xfrm>
            <a:off x="438796" y="609752"/>
            <a:ext cx="8596668" cy="604241"/>
          </a:xfrm>
        </p:spPr>
        <p:txBody>
          <a:bodyPr>
            <a:noAutofit/>
          </a:bodyPr>
          <a:p>
            <a:r>
              <a:rPr b="1" dirty="0" sz="3200" lang="en-US">
                <a:solidFill>
                  <a:schemeClr val="tx1"/>
                </a:solidFill>
                <a:latin typeface="Times New Roman" panose="02020603050405020304" pitchFamily="18" charset="0"/>
                <a:cs typeface="Times New Roman" panose="02020603050405020304" pitchFamily="18" charset="0"/>
              </a:rPr>
              <a:t>PROBLEM STATEMENT</a:t>
            </a:r>
          </a:p>
        </p:txBody>
      </p:sp>
      <p:sp>
        <p:nvSpPr>
          <p:cNvPr id="1048597" name="Text Placeholder 3"/>
          <p:cNvSpPr>
            <a:spLocks noGrp="1"/>
          </p:cNvSpPr>
          <p:nvPr>
            <p:ph type="body" idx="1"/>
          </p:nvPr>
        </p:nvSpPr>
        <p:spPr>
          <a:xfrm>
            <a:off x="1028095" y="1470153"/>
            <a:ext cx="8964281" cy="4173854"/>
          </a:xfrm>
        </p:spPr>
        <p:txBody>
          <a:bodyPr>
            <a:noAutofit/>
          </a:bodyPr>
          <a:p>
            <a:pPr algn="just"/>
            <a:r>
              <a:rPr dirty="0" sz="2400" lang="en-GB">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dirty="0" sz="24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39" name=""/>
        <p:cNvGrpSpPr/>
        <p:nvPr/>
      </p:nvGrpSpPr>
      <p:grpSpPr>
        <a:xfrm>
          <a:off x="0" y="0"/>
          <a:ext cx="0" cy="0"/>
          <a:chOff x="0" y="0"/>
          <a:chExt cx="0" cy="0"/>
        </a:xfrm>
      </p:grpSpPr>
      <p:sp>
        <p:nvSpPr>
          <p:cNvPr id="1048601" name="TextBox 1"/>
          <p:cNvSpPr txBox="1"/>
          <p:nvPr/>
        </p:nvSpPr>
        <p:spPr>
          <a:xfrm>
            <a:off x="601961" y="453669"/>
            <a:ext cx="7142922" cy="584775"/>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PROJECT OVERVIEW</a:t>
            </a:r>
          </a:p>
        </p:txBody>
      </p:sp>
      <p:sp>
        <p:nvSpPr>
          <p:cNvPr id="1048602" name="TextBox 3"/>
          <p:cNvSpPr txBox="1"/>
          <p:nvPr/>
        </p:nvSpPr>
        <p:spPr>
          <a:xfrm>
            <a:off x="1356810" y="1273316"/>
            <a:ext cx="7678333" cy="4714240"/>
          </a:xfrm>
          <a:prstGeom prst="rect"/>
          <a:noFill/>
        </p:spPr>
        <p:txBody>
          <a:bodyPr anchor="t" wrap="square">
            <a:spAutoFit/>
          </a:bodyPr>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Implement PivotTables to summarize and categorize performance data.</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seasonal or project-specific performance variations.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Design dashboards for easy visualization of performance metrics.</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Share analysis results with management for decision-making. </a:t>
            </a:r>
            <a:endParaRPr dirty="0" sz="2400" lang="en-GB">
              <a:latin typeface="Times New Roman" panose="02020603050405020304" pitchFamily="18" charset="0"/>
              <a:cs typeface="Times New Roman" panose="02020603050405020304" pitchFamily="18" charset="0"/>
            </a:endParaRPr>
          </a:p>
          <a:p>
            <a:pPr algn="just"/>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41" name=""/>
        <p:cNvGrpSpPr/>
        <p:nvPr/>
      </p:nvGrpSpPr>
      <p:grpSpPr>
        <a:xfrm>
          <a:off x="0" y="0"/>
          <a:ext cx="0" cy="0"/>
          <a:chOff x="0" y="0"/>
          <a:chExt cx="0" cy="0"/>
        </a:xfrm>
      </p:grpSpPr>
      <p:sp>
        <p:nvSpPr>
          <p:cNvPr id="1048608" name="TextBox 2"/>
          <p:cNvSpPr txBox="1"/>
          <p:nvPr/>
        </p:nvSpPr>
        <p:spPr>
          <a:xfrm>
            <a:off x="515573" y="790397"/>
            <a:ext cx="8865705" cy="584775"/>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WHO ARE THE END USERS?</a:t>
            </a:r>
          </a:p>
        </p:txBody>
      </p:sp>
      <p:sp>
        <p:nvSpPr>
          <p:cNvPr id="1048609" name="TextBox 3"/>
          <p:cNvSpPr txBox="1"/>
          <p:nvPr/>
        </p:nvSpPr>
        <p:spPr>
          <a:xfrm>
            <a:off x="2503161" y="1739347"/>
            <a:ext cx="5368971" cy="6847840"/>
          </a:xfrm>
          <a:prstGeom prst="rect"/>
          <a:noFill/>
        </p:spPr>
        <p:txBody>
          <a:bodyPr anchor="t" wrap="square">
            <a:spAutoFit/>
          </a:bodyPr>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p>
          <a:p>
            <a:r>
              <a:rPr dirty="0" sz="2400" lang="en-GB">
                <a:latin typeface="Times New Roman" panose="02020603050405020304" pitchFamily="18" charset="0"/>
                <a:cs typeface="Times New Roman" panose="02020603050405020304" pitchFamily="18" charset="0"/>
              </a:rPr>
              <a:t>                                                                                                                         6.    Performance Review Committees</a:t>
            </a: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
        <p:nvSpPr>
          <p:cNvPr id="1048610" name="TextBox 5"/>
          <p:cNvSpPr txBox="1"/>
          <p:nvPr/>
        </p:nvSpPr>
        <p:spPr>
          <a:xfrm>
            <a:off x="5187647" y="2514600"/>
            <a:ext cx="1828800" cy="358141"/>
          </a:xfrm>
          <a:prstGeom prst="rect"/>
          <a:noFill/>
        </p:spPr>
        <p:txBody>
          <a:bodyPr rtlCol="0" wrap="square">
            <a:spAutoFit/>
          </a:bodyPr>
          <a:p>
            <a:pPr algn="l"/>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42" name=""/>
        <p:cNvGrpSpPr/>
        <p:nvPr/>
      </p:nvGrpSpPr>
      <p:grpSpPr>
        <a:xfrm>
          <a:off x="0" y="0"/>
          <a:ext cx="0" cy="0"/>
          <a:chOff x="0" y="0"/>
          <a:chExt cx="0" cy="0"/>
        </a:xfrm>
      </p:grpSpPr>
      <p:sp>
        <p:nvSpPr>
          <p:cNvPr id="1048611" name="TextBox 1"/>
          <p:cNvSpPr txBox="1"/>
          <p:nvPr/>
        </p:nvSpPr>
        <p:spPr>
          <a:xfrm>
            <a:off x="225288" y="291546"/>
            <a:ext cx="8684432" cy="954107"/>
          </a:xfrm>
          <a:prstGeom prst="rect"/>
          <a:noFill/>
        </p:spPr>
        <p:txBody>
          <a:bodyPr rtlCol="0" wrap="square">
            <a:spAutoFit/>
          </a:bodyPr>
          <a:p>
            <a:endParaRPr b="1" dirty="0" sz="2800" lang="en-US">
              <a:latin typeface="Times New Roman" panose="02020603050405020304" pitchFamily="18" charset="0"/>
              <a:cs typeface="Times New Roman" panose="02020603050405020304" pitchFamily="18" charset="0"/>
            </a:endParaRPr>
          </a:p>
          <a:p>
            <a:r>
              <a:rPr b="1" dirty="0" sz="2800" lang="en-US">
                <a:latin typeface="Times New Roman" panose="02020603050405020304" pitchFamily="18" charset="0"/>
                <a:cs typeface="Times New Roman" panose="02020603050405020304" pitchFamily="18" charset="0"/>
              </a:rPr>
              <a:t>OUR SOLUTION AND ITS VALUE PROPOSITION</a:t>
            </a:r>
          </a:p>
        </p:txBody>
      </p:sp>
      <p:sp>
        <p:nvSpPr>
          <p:cNvPr id="1048612" name="TextBox 9"/>
          <p:cNvSpPr txBox="1"/>
          <p:nvPr/>
        </p:nvSpPr>
        <p:spPr>
          <a:xfrm>
            <a:off x="514706" y="1703851"/>
            <a:ext cx="7933556" cy="5273040"/>
          </a:xfrm>
          <a:prstGeom prst="rect"/>
          <a:noFill/>
        </p:spPr>
        <p:txBody>
          <a:bodyPr anchor="t" wrap="square">
            <a:spAutoFit/>
          </a:bodyPr>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43" name=""/>
        <p:cNvGrpSpPr/>
        <p:nvPr/>
      </p:nvGrpSpPr>
      <p:grpSpPr>
        <a:xfrm>
          <a:off x="0" y="0"/>
          <a:ext cx="0" cy="0"/>
          <a:chOff x="0" y="0"/>
          <a:chExt cx="0" cy="0"/>
        </a:xfrm>
      </p:grpSpPr>
      <p:sp>
        <p:nvSpPr>
          <p:cNvPr id="1048613" name="TextBox 1"/>
          <p:cNvSpPr txBox="1"/>
          <p:nvPr/>
        </p:nvSpPr>
        <p:spPr>
          <a:xfrm>
            <a:off x="417759" y="627374"/>
            <a:ext cx="8004314" cy="584775"/>
          </a:xfrm>
          <a:prstGeom prst="rect"/>
          <a:noFill/>
        </p:spPr>
        <p:txBody>
          <a:bodyPr rtlCol="0" wrap="square">
            <a:spAutoFit/>
          </a:bodyPr>
          <a:p>
            <a:r>
              <a:rPr b="1" dirty="0" sz="3200" lang="en-US">
                <a:latin typeface="Times New Roman" panose="02020603050405020304"/>
              </a:rPr>
              <a:t>DATASET DESCRIPTION</a:t>
            </a:r>
          </a:p>
        </p:txBody>
      </p:sp>
      <p:sp>
        <p:nvSpPr>
          <p:cNvPr id="1048614" name="TextBox 2"/>
          <p:cNvSpPr txBox="1"/>
          <p:nvPr/>
        </p:nvSpPr>
        <p:spPr>
          <a:xfrm>
            <a:off x="1012844" y="1603513"/>
            <a:ext cx="7699514" cy="4053840"/>
          </a:xfrm>
          <a:prstGeom prst="rect"/>
          <a:noFill/>
        </p:spPr>
        <p:txBody>
          <a:bodyPr rtlCol="0" wrap="square">
            <a:spAutoFit/>
          </a:bodyPr>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PAY ZONE</a:t>
            </a:r>
            <a:r>
              <a:rPr dirty="0" sz="2000" lang="en-US">
                <a:latin typeface="Times New Roman" panose="02020603050405020304" pitchFamily="18" charset="0"/>
                <a:cs typeface="Times New Roman" panose="02020603050405020304" pitchFamily="18" charset="0"/>
              </a:rPr>
              <a:t>: The pay zone or salary band to which the employee's compensation falls.</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DEPARTMENT TYPE</a:t>
            </a:r>
            <a:r>
              <a:rPr dirty="0" sz="2000" lang="en-US">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44" name=""/>
        <p:cNvGrpSpPr/>
        <p:nvPr/>
      </p:nvGrpSpPr>
      <p:grpSpPr>
        <a:xfrm>
          <a:off x="0" y="0"/>
          <a:ext cx="0" cy="0"/>
          <a:chOff x="0" y="0"/>
          <a:chExt cx="0" cy="0"/>
        </a:xfrm>
      </p:grpSpPr>
      <p:sp>
        <p:nvSpPr>
          <p:cNvPr id="1048615" name="TextBox 1"/>
          <p:cNvSpPr txBox="1"/>
          <p:nvPr/>
        </p:nvSpPr>
        <p:spPr>
          <a:xfrm>
            <a:off x="543338" y="320213"/>
            <a:ext cx="6520070" cy="1539240"/>
          </a:xfrm>
          <a:prstGeom prst="rect"/>
          <a:noFill/>
        </p:spPr>
        <p:txBody>
          <a:bodyPr rtlCol="0" wrap="square">
            <a:spAutoFit/>
          </a:bodyPr>
          <a:p>
            <a:endParaRPr b="1" dirty="0" sz="3200" lang="en-US">
              <a:latin typeface="Times New Roman" panose="02020603050405020304"/>
            </a:endParaRPr>
          </a:p>
          <a:p>
            <a:r>
              <a:rPr b="1" dirty="0" sz="3200" lang="en-US">
                <a:latin typeface="Times New Roman" panose="02020603050405020304"/>
              </a:rPr>
              <a:t>MODELING</a:t>
            </a:r>
          </a:p>
          <a:p>
            <a:endParaRPr b="1" dirty="0" sz="3200" lang="en-US">
              <a:latin typeface="Times New Roman" panose="02020603050405020304"/>
            </a:endParaRPr>
          </a:p>
        </p:txBody>
      </p:sp>
      <p:sp>
        <p:nvSpPr>
          <p:cNvPr id="1048616" name="TextBox 4"/>
          <p:cNvSpPr txBox="1"/>
          <p:nvPr/>
        </p:nvSpPr>
        <p:spPr>
          <a:xfrm>
            <a:off x="1516243" y="1557308"/>
            <a:ext cx="7538355" cy="5069840"/>
          </a:xfrm>
          <a:prstGeom prst="rect"/>
          <a:noFill/>
        </p:spPr>
        <p:txBody>
          <a:bodyPr wrap="square">
            <a:spAutoFit/>
          </a:bodyPr>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Slicer, Conditional Formatting, </a:t>
            </a:r>
            <a:r>
              <a:rPr dirty="0" sz="2400" lang="en-US" err="1">
                <a:latin typeface="Times New Roman" panose="02020603050405020304"/>
              </a:rPr>
              <a:t>Designin</a:t>
            </a:r>
            <a:r>
              <a:rPr dirty="0" sz="2400" lang="en-GB">
                <a:latin typeface="Times New Roman" panose="02020603050405020304"/>
              </a:rPr>
              <a:t>g</a:t>
            </a:r>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p>
        </p:txBody>
      </p:sp>
    </p:spTree>
  </p:cSld>
  <p:clrMapOvr>
    <a:masterClrMapping/>
  </p:clrMapOvr>
</p:sld>
</file>

<file path=ppt/theme/theme1.xml><?xml version="1.0" encoding="utf-8"?>
<a:theme xmlns:a="http://schemas.openxmlformats.org/drawingml/2006/main" name="Droplet">
  <a:themeElements>
    <a:clrScheme name="Droplet">
      <a:dk1>
        <a:sysClr lastClr="000000" val="windowText"/>
      </a:dk1>
      <a:lt1>
        <a:sysClr lastClr="FFFFFF" val="window"/>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r="5400000" dist="25400" rotWithShape="0">
              <a:srgbClr val="000000">
                <a:alpha val="28000"/>
              </a:srgbClr>
            </a:outerShdw>
          </a:effectLst>
        </a:effectStyle>
        <a:effectStyle>
          <a:effectLst>
            <a:outerShdw algn="ctr" blurRad="63500" dir="5400000" dist="25400" rotWithShape="0">
              <a:srgbClr val="000000">
                <a:alpha val="69000"/>
              </a:srgbClr>
            </a:outerShdw>
          </a:effectLst>
          <a:scene3d>
            <a:camera prst="orthographicFront">
              <a:rot lat="0" lon="0" rev="0"/>
            </a:camera>
            <a:lightRig dir="t" rig="balanced">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Unknown User</cp:lastModifiedBy>
  <dcterms:created xsi:type="dcterms:W3CDTF">2024-08-20T13:32:52Z</dcterms:created>
  <dcterms:modified xsi:type="dcterms:W3CDTF">2024-09-11T06:25:47Z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fb0ff54f4b5d46f394377ea85541d324</vt:lpwstr>
  </property>
</Properties>
</file>