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71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49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3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791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138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7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15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4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8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E7CBC5-6AEC-4188-80E2-551BF1C80356}" type="datetimeFigureOut">
              <a:rPr lang="en-MY" smtClean="0"/>
              <a:t>6/4/2020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5A4E46-A92E-4974-BA26-D01F6D34B6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08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 smtClean="0"/>
              <a:t>PREPARATION of ABSTRACT</a:t>
            </a:r>
            <a:endParaRPr lang="en-MY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Due 30 April 2020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992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Abstract 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abstract of the research paper </a:t>
            </a:r>
            <a:r>
              <a:rPr lang="en-US" b="1" dirty="0">
                <a:solidFill>
                  <a:srgbClr val="FF0000"/>
                </a:solidFill>
              </a:rPr>
              <a:t>is a short summary that </a:t>
            </a:r>
            <a:r>
              <a:rPr lang="en-US" dirty="0"/>
              <a:t>provides general information about the work and outlines the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summarizing </a:t>
            </a:r>
            <a:r>
              <a:rPr lang="en-US" dirty="0"/>
              <a:t>the actions of the author, but not the topic of the research itself.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more, one of the main requirements for such writing is its brevity </a:t>
            </a:r>
            <a:r>
              <a:rPr lang="en-US" dirty="0" smtClean="0">
                <a:solidFill>
                  <a:srgbClr val="FF0000"/>
                </a:solidFill>
              </a:rPr>
              <a:t>(250-300 </a:t>
            </a:r>
            <a:r>
              <a:rPr lang="en-US" dirty="0">
                <a:solidFill>
                  <a:srgbClr val="FF0000"/>
                </a:solidFill>
              </a:rPr>
              <a:t>words).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 Komputer, Sem II 2016/2017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points of the research paper abstract</a:t>
            </a:r>
            <a:r>
              <a:rPr lang="en-US" dirty="0" smtClean="0"/>
              <a:t>.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research;</a:t>
            </a:r>
          </a:p>
          <a:p>
            <a:r>
              <a:rPr lang="en-US" dirty="0"/>
              <a:t>Methods used;</a:t>
            </a:r>
          </a:p>
          <a:p>
            <a:r>
              <a:rPr lang="en-US" dirty="0"/>
              <a:t>Findings;</a:t>
            </a:r>
          </a:p>
          <a:p>
            <a:r>
              <a:rPr lang="en-US" dirty="0"/>
              <a:t>Short conclusions;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CSA4999/CSE4999 SEM2 2019/2020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>
                <a:effectLst/>
              </a:rPr>
              <a:t>Objectives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stating the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your research deals with</a:t>
            </a:r>
            <a:r>
              <a:rPr lang="en-US" dirty="0" smtClean="0"/>
              <a:t>.</a:t>
            </a:r>
          </a:p>
          <a:p>
            <a:r>
              <a:rPr lang="en-US" dirty="0"/>
              <a:t>So, your main objective is to solve this problem.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recommended to write several words about the topic and why it is important to study it.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 Komputer, Sem II 2016/2017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way the above mentioned problem was solved or explored. </a:t>
            </a:r>
            <a:endParaRPr lang="en-US" dirty="0" smtClean="0"/>
          </a:p>
          <a:p>
            <a:r>
              <a:rPr lang="en-US" dirty="0"/>
              <a:t>describe a process, with the help of which the research was conducted. 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 Komputer, Sem II 2016/2017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Finding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you should just say a few words about the results of your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Mentioning about your system prototype </a:t>
            </a:r>
            <a:r>
              <a:rPr lang="en-US" dirty="0" smtClean="0">
                <a:sym typeface="Wingdings" panose="05000000000000000000" pitchFamily="2" charset="2"/>
              </a:rPr>
              <a:t> advantages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 Komputer, Sem II 2016/2017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>
                <a:effectLst/>
              </a:rPr>
              <a:t>Conclusions</a:t>
            </a:r>
            <a:br>
              <a:rPr lang="en-MY" dirty="0">
                <a:effectLst/>
              </a:rPr>
            </a:b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Contribution of your research/system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 Komputer, Sem II 2016/2017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9272" y="-30794"/>
            <a:ext cx="8229600" cy="1143000"/>
          </a:xfrm>
        </p:spPr>
        <p:txBody>
          <a:bodyPr/>
          <a:lstStyle/>
          <a:p>
            <a:r>
              <a:rPr lang="en-MY" dirty="0" smtClean="0"/>
              <a:t>Sample abstract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 Komputer, Sem II 2016/2017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B3E4C-4DF7-4628-A378-2ED4CD9A6F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9" y="872522"/>
            <a:ext cx="9220200" cy="57435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971800" y="1294233"/>
            <a:ext cx="7382352" cy="34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81200" y="1828800"/>
            <a:ext cx="6858000" cy="34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2362200"/>
            <a:ext cx="38758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89272" y="2858327"/>
            <a:ext cx="8610600" cy="768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35669" y="3348811"/>
            <a:ext cx="8610600" cy="768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71800" y="4415089"/>
            <a:ext cx="7213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9396" y="5029200"/>
            <a:ext cx="85618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23134" y="5562600"/>
            <a:ext cx="85618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90466" y="6059843"/>
            <a:ext cx="793853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3200" y="2382921"/>
            <a:ext cx="38758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789272" y="2879048"/>
            <a:ext cx="8610600" cy="768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735669" y="3369532"/>
            <a:ext cx="8610600" cy="768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48924" y="5583321"/>
            <a:ext cx="856187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</TotalTime>
  <Words>229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Basis</vt:lpstr>
      <vt:lpstr>PREPARATION of ABSTRACT</vt:lpstr>
      <vt:lpstr>Abstract </vt:lpstr>
      <vt:lpstr>Main points of the research paper abstract.</vt:lpstr>
      <vt:lpstr>Objectives</vt:lpstr>
      <vt:lpstr>Methods</vt:lpstr>
      <vt:lpstr>Finding</vt:lpstr>
      <vt:lpstr>Conclusions </vt:lpstr>
      <vt:lpstr>Sample 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of ABSTRACT</dc:title>
  <dc:creator>Noor Hafhizah Abd Rahim</dc:creator>
  <cp:lastModifiedBy>Noor Hafhizah Abd Rahim</cp:lastModifiedBy>
  <cp:revision>1</cp:revision>
  <dcterms:created xsi:type="dcterms:W3CDTF">2020-04-06T00:49:16Z</dcterms:created>
  <dcterms:modified xsi:type="dcterms:W3CDTF">2020-04-06T00:51:53Z</dcterms:modified>
</cp:coreProperties>
</file>