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941C84-DCE2-44FC-8849-5855D5CBE92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455E8C-E654-4C55-9207-F1574981F25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Battle of neighborhood Singapore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6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Results and Discussion: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Chinese restaurants top the charts of most common venues in Singapore.</a:t>
            </a:r>
          </a:p>
          <a:p>
            <a:pPr lvl="0"/>
            <a:r>
              <a:rPr lang="en-US" dirty="0" err="1"/>
              <a:t>Geylang</a:t>
            </a:r>
            <a:r>
              <a:rPr lang="en-US"/>
              <a:t> (Central region) and Novena (Central region) are dominated by restaurants as the most common venue.</a:t>
            </a:r>
          </a:p>
        </p:txBody>
      </p:sp>
    </p:spTree>
    <p:extLst>
      <p:ext uri="{BB962C8B-B14F-4D97-AF65-F5344CB8AC3E}">
        <p14:creationId xmlns:p14="http://schemas.microsoft.com/office/powerpoint/2010/main" val="367951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4800" b="1" dirty="0"/>
              <a:t>Prospects of a Lunch Restaurant, Singapore. </a:t>
            </a:r>
          </a:p>
        </p:txBody>
      </p:sp>
    </p:spTree>
    <p:extLst>
      <p:ext uri="{BB962C8B-B14F-4D97-AF65-F5344CB8AC3E}">
        <p14:creationId xmlns:p14="http://schemas.microsoft.com/office/powerpoint/2010/main" val="2033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</a:t>
            </a:r>
            <a:r>
              <a:rPr lang="en-US" dirty="0"/>
              <a:t>personnel who want to invest or open a restaurant.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Freelancer who loves to have their own restaurant as a side 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</a:t>
            </a:r>
            <a:r>
              <a:rPr lang="en-US" dirty="0"/>
              <a:t>graduates, to find reasonable lunch/breakfast place close to office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Budding </a:t>
            </a:r>
            <a:r>
              <a:rPr lang="en-US" dirty="0"/>
              <a:t>Data Scientists, who want to implement some of the most used Exploratory Data Analysis techniques to obtain necessary data, analyze it, and, finally be able to tell a story out of it. </a:t>
            </a:r>
          </a:p>
        </p:txBody>
      </p:sp>
    </p:spTree>
    <p:extLst>
      <p:ext uri="{BB962C8B-B14F-4D97-AF65-F5344CB8AC3E}">
        <p14:creationId xmlns:p14="http://schemas.microsoft.com/office/powerpoint/2010/main" val="15627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acquired from Wiki Page Planning_Areas_of_Singapore to </a:t>
            </a:r>
            <a:r>
              <a:rPr lang="en-US" dirty="0"/>
              <a:t>scrap the table to </a:t>
            </a: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data-frame using requests </a:t>
            </a:r>
            <a:r>
              <a:rPr lang="en-US" dirty="0"/>
              <a:t>and Beautifulsoup4 library</a:t>
            </a:r>
            <a:endParaRPr lang="en-US" dirty="0" smtClean="0"/>
          </a:p>
          <a:p>
            <a:r>
              <a:rPr lang="en-US" dirty="0" smtClean="0"/>
              <a:t>Getting Coordinates </a:t>
            </a:r>
            <a:r>
              <a:rPr lang="en-US" dirty="0"/>
              <a:t>of Areas : </a:t>
            </a:r>
            <a:r>
              <a:rPr lang="en-US" dirty="0" err="1"/>
              <a:t>Geopy</a:t>
            </a:r>
            <a:r>
              <a:rPr lang="en-US" dirty="0"/>
              <a:t> Client </a:t>
            </a:r>
            <a:endParaRPr lang="en-US" dirty="0" smtClean="0"/>
          </a:p>
          <a:p>
            <a:r>
              <a:rPr lang="en-US" dirty="0"/>
              <a:t> Cleaning The Data </a:t>
            </a:r>
            <a:r>
              <a:rPr lang="en-US" dirty="0" smtClean="0"/>
              <a:t>:for wrong coordinates of Areas in Singapore. Cleaned data have 55 areas of Singapore</a:t>
            </a:r>
          </a:p>
          <a:p>
            <a:r>
              <a:rPr lang="en-US" dirty="0"/>
              <a:t> Using Foursquare Location Data</a:t>
            </a:r>
          </a:p>
        </p:txBody>
      </p:sp>
    </p:spTree>
    <p:extLst>
      <p:ext uri="{BB962C8B-B14F-4D97-AF65-F5344CB8AC3E}">
        <p14:creationId xmlns:p14="http://schemas.microsoft.com/office/powerpoint/2010/main" val="41384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of Final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34" y="1600200"/>
            <a:ext cx="4908332" cy="47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43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Visualization and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Folium Library and Leaflet Map:</a:t>
            </a:r>
          </a:p>
          <a:p>
            <a:pPr marL="137160" indent="0">
              <a:buNone/>
            </a:pPr>
            <a:r>
              <a:rPr lang="en-US" dirty="0" smtClean="0"/>
              <a:t>             Folium </a:t>
            </a:r>
            <a:r>
              <a:rPr lang="en-US" dirty="0"/>
              <a:t>is a python library that can create interactive leaflet map </a:t>
            </a:r>
            <a:r>
              <a:rPr lang="en-US" dirty="0" smtClean="0"/>
              <a:t>using </a:t>
            </a:r>
            <a:r>
              <a:rPr lang="en-US" dirty="0"/>
              <a:t>coordinate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Only Restaurants are considered from all the venue category. A </a:t>
            </a:r>
            <a:r>
              <a:rPr lang="en-US" dirty="0" err="1" smtClean="0"/>
              <a:t>snippshot</a:t>
            </a:r>
            <a:r>
              <a:rPr lang="en-US" dirty="0" smtClean="0"/>
              <a:t> of code is shown below</a:t>
            </a:r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59436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5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59 unique venue categories and Chinese Restaurants top the charts as we can see in the </a:t>
            </a:r>
            <a:r>
              <a:rPr lang="en-US" dirty="0" smtClean="0"/>
              <a:t>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4603"/>
            <a:ext cx="8229600" cy="3899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14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Clustering the Districts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the Areas based on the venue categories and use K-Means clustering. So our expectation would be based on the similarities of venue categories, these Areas will be clustered.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8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290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Battle of neighborhood Singapore</vt:lpstr>
      <vt:lpstr>Problem Statement:</vt:lpstr>
      <vt:lpstr>Target Audience </vt:lpstr>
      <vt:lpstr>Data Acquisition And Cleaning</vt:lpstr>
      <vt:lpstr>Screenshot of Final Dataframe</vt:lpstr>
      <vt:lpstr>Visualization and Data Exploration</vt:lpstr>
      <vt:lpstr>Exploratory Data Analysis</vt:lpstr>
      <vt:lpstr>PowerPoint Presentation</vt:lpstr>
      <vt:lpstr>Clustering the Districts</vt:lpstr>
      <vt:lpstr> Results and Discussion: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 Singapore</dc:title>
  <dc:creator>hp</dc:creator>
  <cp:lastModifiedBy>hp</cp:lastModifiedBy>
  <cp:revision>14</cp:revision>
  <dcterms:created xsi:type="dcterms:W3CDTF">2019-07-24T18:25:43Z</dcterms:created>
  <dcterms:modified xsi:type="dcterms:W3CDTF">2019-07-24T18:49:36Z</dcterms:modified>
</cp:coreProperties>
</file>