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altLang="en-IN" dirty="0" sz="2400" lang="en-US"/>
              <a:t>M</a:t>
            </a:r>
            <a:r>
              <a:rPr altLang="en-IN" dirty="0" sz="2400" lang="en-US"/>
              <a:t>.</a:t>
            </a:r>
            <a:r>
              <a:rPr altLang="en-IN" dirty="0" sz="2400" lang="en-US"/>
              <a:t>p</a:t>
            </a:r>
            <a:r>
              <a:rPr altLang="en-IN" dirty="0" sz="2400" lang="en-US"/>
              <a:t>a</a:t>
            </a:r>
            <a:r>
              <a:rPr altLang="en-IN" dirty="0" sz="2400" lang="en-US"/>
              <a:t>v</a:t>
            </a:r>
            <a:r>
              <a:rPr altLang="en-IN" dirty="0" sz="2400" lang="en-US"/>
              <a:t>i</a:t>
            </a:r>
            <a:r>
              <a:rPr altLang="en-IN" dirty="0" sz="2400" lang="en-US"/>
              <a:t>t</a:t>
            </a:r>
            <a:r>
              <a:rPr altLang="en-IN" dirty="0" sz="2400" lang="en-US"/>
              <a:t>r</a:t>
            </a:r>
            <a:r>
              <a:rPr altLang="en-IN" dirty="0" sz="2400" lang="en-US"/>
              <a:t>a</a:t>
            </a:r>
            <a:r>
              <a:rPr altLang="en-IN" dirty="0" sz="2400" lang="en-US"/>
              <a:t>n</a:t>
            </a:r>
            <a:endParaRPr altLang="en-US" lang="zh-CN"/>
          </a:p>
          <a:p>
            <a:r>
              <a:rPr dirty="0" sz="2400" lang="en-US"/>
              <a:t>REGISTER NO: 312210</a:t>
            </a:r>
            <a:r>
              <a:rPr altLang="en-IN" dirty="0" sz="2400" lang="en-US"/>
              <a:t>7</a:t>
            </a:r>
            <a:r>
              <a:rPr altLang="en-IN" dirty="0" sz="2400" lang="en-US"/>
              <a:t>3</a:t>
            </a:r>
            <a:r>
              <a:rPr altLang="en-IN" dirty="0" sz="2400" lang="en-US"/>
              <a:t>1</a:t>
            </a:r>
            <a:endParaRPr altLang="en-US" lang="zh-CN"/>
          </a:p>
          <a:p>
            <a:r>
              <a:rPr dirty="0" sz="2400" lang="en-US"/>
              <a:t>DEPARTMENT: B.COM (</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355312"/>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2024-08-30T09:46:55Z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7c33398b61f04162b001612aa8d1e217</vt:lpwstr>
  </property>
</Properties>
</file>