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6"/>
  </p:notesMasterIdLst>
  <p:sldIdLst>
    <p:sldId id="379" r:id="rId2"/>
    <p:sldId id="380" r:id="rId3"/>
    <p:sldId id="383" r:id="rId4"/>
    <p:sldId id="3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18.4.2022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18.4.2022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Домашна работа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bg-BG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36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Бягащи балони</a:t>
            </a:r>
            <a:endParaRPr lang="en-US" dirty="0"/>
          </a:p>
          <a:p>
            <a:pPr lvl="1"/>
            <a:r>
              <a:rPr lang="bg-BG" dirty="0"/>
              <a:t>Направете бягащо човече</a:t>
            </a:r>
          </a:p>
          <a:p>
            <a:pPr lvl="1"/>
            <a:r>
              <a:rPr lang="bg-BG" dirty="0"/>
              <a:t>Основата му да е скелет</a:t>
            </a:r>
          </a:p>
          <a:p>
            <a:pPr lvl="1"/>
            <a:r>
              <a:rPr lang="bg-BG" dirty="0"/>
              <a:t>Тялото да е </a:t>
            </a:r>
            <a:r>
              <a:rPr lang="bg-BG" dirty="0" err="1"/>
              <a:t>балонесто</a:t>
            </a:r>
            <a:r>
              <a:rPr lang="bg-BG" dirty="0"/>
              <a:t> (от сфероиди)</a:t>
            </a:r>
          </a:p>
          <a:p>
            <a:pPr lvl="1"/>
            <a:r>
              <a:rPr lang="bg-BG" dirty="0"/>
              <a:t>По време на бягане балоните се деформират с </a:t>
            </a:r>
            <a:r>
              <a:rPr lang="bg-BG" dirty="0" err="1"/>
              <a:t>морфинг</a:t>
            </a:r>
            <a:r>
              <a:rPr lang="bg-BG" dirty="0"/>
              <a:t> на върхове</a:t>
            </a:r>
          </a:p>
        </p:txBody>
      </p:sp>
    </p:spTree>
    <p:extLst>
      <p:ext uri="{BB962C8B-B14F-4D97-AF65-F5344CB8AC3E}">
        <p14:creationId xmlns:p14="http://schemas.microsoft.com/office/powerpoint/2010/main" val="40475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 и срок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Оценяване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скелет и бягане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кожа от балони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</a:t>
                </a:r>
                <a:r>
                  <a:rPr lang="bg-BG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морфинг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на кожата</a:t>
                </a:r>
              </a:p>
              <a:p>
                <a:pPr lvl="1"/>
                <a:r>
                  <a:rPr lang="bg-BG" dirty="0"/>
                  <a:t>Да няма плагиатстване на код</a:t>
                </a:r>
              </a:p>
              <a:p>
                <a:r>
                  <a:rPr lang="bg-BG" dirty="0"/>
                  <a:t>Срок</a:t>
                </a:r>
                <a:r>
                  <a:rPr lang="en-US" dirty="0"/>
                  <a:t> </a:t>
                </a:r>
                <a:r>
                  <a:rPr lang="bg-BG" dirty="0"/>
                  <a:t>и предаване</a:t>
                </a:r>
              </a:p>
              <a:p>
                <a:pPr lvl="1"/>
                <a:r>
                  <a:rPr lang="bg-BG" dirty="0"/>
                  <a:t>Около три седмици – до края на деня преди последните лекции</a:t>
                </a:r>
              </a:p>
              <a:p>
                <a:pPr lvl="1"/>
                <a:r>
                  <a:rPr lang="bg-BG" dirty="0"/>
                  <a:t>Следете срока на заданието в Мудъл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6902</TotalTime>
  <Words>90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Условие</vt:lpstr>
      <vt:lpstr>Оценяване и срок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504</cp:revision>
  <dcterms:created xsi:type="dcterms:W3CDTF">2013-12-13T09:03:57Z</dcterms:created>
  <dcterms:modified xsi:type="dcterms:W3CDTF">2022-04-18T13:52:53Z</dcterms:modified>
</cp:coreProperties>
</file>