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1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21.2.2022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106-reverse-rotation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107-forward-backward-rotation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108-complex-rotation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109-rotation-90-90-90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110-swing-rotation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105-rotation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 err="1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6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4CDEA79-6F22-4838-B3F9-F97F1DE86C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33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напред-назад</a:t>
            </a:r>
          </a:p>
          <a:p>
            <a:pPr lvl="1"/>
            <a:r>
              <a:rPr lang="bg-BG" dirty="0"/>
              <a:t>Кубът да се върти в едната посока</a:t>
            </a:r>
          </a:p>
          <a:p>
            <a:pPr lvl="1"/>
            <a:r>
              <a:rPr lang="bg-BG" dirty="0"/>
              <a:t>После в обратна посока</a:t>
            </a:r>
          </a:p>
          <a:p>
            <a:pPr lvl="1"/>
            <a:r>
              <a:rPr lang="bg-BG" dirty="0"/>
              <a:t>После пак в първата и т.н.</a:t>
            </a:r>
          </a:p>
        </p:txBody>
      </p:sp>
    </p:spTree>
    <p:extLst>
      <p:ext uri="{BB962C8B-B14F-4D97-AF65-F5344CB8AC3E}">
        <p14:creationId xmlns:p14="http://schemas.microsoft.com/office/powerpoint/2010/main" val="196323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6BB4035-208B-4DC2-955C-C4573DB587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47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Разбъркано въртене</a:t>
            </a:r>
          </a:p>
          <a:p>
            <a:pPr lvl="1"/>
            <a:r>
              <a:rPr lang="bg-BG" dirty="0"/>
              <a:t>Кубът да се върти разбъркано, а не само наляво или надясно</a:t>
            </a:r>
          </a:p>
        </p:txBody>
      </p:sp>
    </p:spTree>
    <p:extLst>
      <p:ext uri="{BB962C8B-B14F-4D97-AF65-F5344CB8AC3E}">
        <p14:creationId xmlns:p14="http://schemas.microsoft.com/office/powerpoint/2010/main" val="265416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49F8AD0-6E17-4949-AAB8-1462A208EC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6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Последователно въртене</a:t>
            </a:r>
          </a:p>
          <a:p>
            <a:pPr lvl="1"/>
            <a:r>
              <a:rPr lang="bg-BG" dirty="0"/>
              <a:t>Кубът да се завърта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90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</a:t>
            </a:r>
            <a:r>
              <a:rPr lang="bg-BG" dirty="0"/>
              <a:t> около едната си ос</a:t>
            </a:r>
          </a:p>
          <a:p>
            <a:pPr lvl="1"/>
            <a:r>
              <a:rPr lang="bg-BG" dirty="0"/>
              <a:t>После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90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</a:t>
            </a:r>
            <a:r>
              <a:rPr lang="bg-BG" dirty="0"/>
              <a:t> около другата</a:t>
            </a:r>
          </a:p>
          <a:p>
            <a:pPr lvl="1"/>
            <a:r>
              <a:rPr lang="bg-BG" dirty="0"/>
              <a:t>После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90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</a:t>
            </a:r>
            <a:r>
              <a:rPr lang="bg-BG" dirty="0"/>
              <a:t> около третата</a:t>
            </a:r>
          </a:p>
          <a:p>
            <a:pPr lvl="1"/>
            <a:r>
              <a:rPr lang="bg-BG" dirty="0"/>
              <a:t>И повтаря всичко отначало</a:t>
            </a:r>
          </a:p>
          <a:p>
            <a:pPr marL="457200" lvl="1" indent="0">
              <a:buNone/>
            </a:pP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53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5F66A87-82C2-4B87-AFA1-5DA8298DE1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645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с поклащане</a:t>
            </a:r>
          </a:p>
          <a:p>
            <a:pPr lvl="1"/>
            <a:r>
              <a:rPr lang="bg-BG" dirty="0"/>
              <a:t>Кубът да се върти хоризонтално</a:t>
            </a:r>
          </a:p>
          <a:p>
            <a:pPr lvl="1"/>
            <a:r>
              <a:rPr lang="bg-BG" dirty="0"/>
              <a:t>Да се поклаща леко встрани, без това да нарушава хоризонталното въртене</a:t>
            </a:r>
          </a:p>
        </p:txBody>
      </p:sp>
    </p:spTree>
    <p:extLst>
      <p:ext uri="{BB962C8B-B14F-4D97-AF65-F5344CB8AC3E}">
        <p14:creationId xmlns:p14="http://schemas.microsoft.com/office/powerpoint/2010/main" val="374873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56FDD7B2-A331-4A65-ACD2-CF6410BB5A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33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90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задачите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Опитвайте се</a:t>
            </a:r>
          </a:p>
          <a:p>
            <a:pPr lvl="1"/>
            <a:r>
              <a:rPr lang="bg-BG" dirty="0"/>
              <a:t>Да ги решавате самостоятелно</a:t>
            </a:r>
          </a:p>
          <a:p>
            <a:pPr lvl="1"/>
            <a:r>
              <a:rPr lang="bg-BG" dirty="0"/>
              <a:t>Може да ползвате онлайн източници</a:t>
            </a:r>
          </a:p>
          <a:p>
            <a:pPr lvl="1"/>
            <a:r>
              <a:rPr lang="bg-BG" dirty="0"/>
              <a:t>Може да ползвате лекциите</a:t>
            </a:r>
            <a:endParaRPr lang="en-US" dirty="0"/>
          </a:p>
          <a:p>
            <a:pPr marL="735013" lvl="2"/>
            <a:r>
              <a:rPr lang="bg-BG" dirty="0"/>
              <a:t>(ако в конкретната задача не се иска обратното)</a:t>
            </a:r>
          </a:p>
          <a:p>
            <a:r>
              <a:rPr lang="bg-BG" dirty="0"/>
              <a:t>Задачите за код имат решения</a:t>
            </a:r>
          </a:p>
          <a:p>
            <a:pPr lvl="1"/>
            <a:r>
              <a:rPr lang="bg-BG" dirty="0"/>
              <a:t>Гледайте ги след като ги решите</a:t>
            </a:r>
          </a:p>
          <a:p>
            <a:pPr lvl="1"/>
            <a:r>
              <a:rPr lang="bg-BG" dirty="0"/>
              <a:t>Или само при голяма нужда</a:t>
            </a:r>
          </a:p>
        </p:txBody>
      </p:sp>
    </p:spTree>
    <p:extLst>
      <p:ext uri="{BB962C8B-B14F-4D97-AF65-F5344CB8AC3E}">
        <p14:creationId xmlns:p14="http://schemas.microsoft.com/office/powerpoint/2010/main" val="53545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+mj-lt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Проверка на </a:t>
            </a:r>
            <a:r>
              <a:rPr lang="en-US"/>
              <a:t>WebGL</a:t>
            </a:r>
          </a:p>
          <a:p>
            <a:pPr lvl="1"/>
            <a:r>
              <a:rPr lang="bg-BG"/>
              <a:t>Проверете дали имате достъп до компютър, при който се поддържа </a:t>
            </a:r>
            <a:r>
              <a:rPr lang="en-US"/>
              <a:t>WebGL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96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+mn-lt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Разгледайте сайта на </a:t>
            </a:r>
            <a:r>
              <a:rPr lang="en-US" dirty="0"/>
              <a:t>Three.js</a:t>
            </a:r>
            <a:endParaRPr lang="bg-BG" dirty="0"/>
          </a:p>
          <a:p>
            <a:pPr lvl="1"/>
            <a:r>
              <a:rPr lang="bg-BG" dirty="0"/>
              <a:t>Намерете документацията и примерите</a:t>
            </a:r>
          </a:p>
          <a:p>
            <a:pPr lvl="1"/>
            <a:r>
              <a:rPr lang="bg-BG" dirty="0"/>
              <a:t>Свалете си последната версия</a:t>
            </a:r>
          </a:p>
          <a:p>
            <a:pPr lvl="1"/>
            <a:r>
              <a:rPr lang="bg-BG" dirty="0"/>
              <a:t>Проверете дали ще може да ползвате тази версия или е по-добре да ползвате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r135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53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Примерите от лекцията</a:t>
            </a:r>
          </a:p>
          <a:p>
            <a:pPr lvl="1"/>
            <a:r>
              <a:rPr lang="bg-BG" dirty="0"/>
              <a:t>Проверете примерите от лекцията</a:t>
            </a:r>
          </a:p>
          <a:p>
            <a:pPr lvl="1"/>
            <a:r>
              <a:rPr lang="bg-BG" dirty="0"/>
              <a:t>Работят ли на компютъра ви?</a:t>
            </a:r>
          </a:p>
        </p:txBody>
      </p:sp>
    </p:spTree>
    <p:extLst>
      <p:ext uri="{BB962C8B-B14F-4D97-AF65-F5344CB8AC3E}">
        <p14:creationId xmlns:p14="http://schemas.microsoft.com/office/powerpoint/2010/main" val="176430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Тест на смартфон</a:t>
            </a:r>
          </a:p>
          <a:p>
            <a:pPr lvl="1"/>
            <a:r>
              <a:rPr lang="bg-BG" dirty="0"/>
              <a:t>Пробвайте последния пример от първата лекция на мобилно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17595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Направете примера с въртящия се куб</a:t>
            </a:r>
          </a:p>
          <a:p>
            <a:pPr lvl="1"/>
            <a:r>
              <a:rPr lang="bg-BG" dirty="0"/>
              <a:t>Изцяло самостоятелно, без да гледате кода от лекцията</a:t>
            </a:r>
          </a:p>
          <a:p>
            <a:pPr lvl="1"/>
            <a:r>
              <a:rPr lang="bg-BG" dirty="0"/>
              <a:t>Може да ползвате онлайн източници</a:t>
            </a:r>
          </a:p>
        </p:txBody>
      </p:sp>
    </p:spTree>
    <p:extLst>
      <p:ext uri="{BB962C8B-B14F-4D97-AF65-F5344CB8AC3E}">
        <p14:creationId xmlns:p14="http://schemas.microsoft.com/office/powerpoint/2010/main" val="39495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45EAAED-CF2B-443B-888D-D0355E1213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Обратно въртене</a:t>
            </a:r>
          </a:p>
          <a:p>
            <a:pPr lvl="1"/>
            <a:r>
              <a:rPr lang="bg-BG" dirty="0"/>
              <a:t>Кубът да се върти в обратна посока</a:t>
            </a:r>
          </a:p>
          <a:p>
            <a:pPr marL="735013" lvl="2"/>
            <a:r>
              <a:rPr lang="bg-BG" dirty="0"/>
              <a:t>(по-близкият до нас край да се върти отдясно наляво)</a:t>
            </a:r>
          </a:p>
          <a:p>
            <a:pPr lvl="1"/>
            <a:r>
              <a:rPr lang="bg-BG" dirty="0"/>
              <a:t>Или пък погледнат отгоре, кубът да се върти по часовниковата стрелка</a:t>
            </a:r>
          </a:p>
        </p:txBody>
      </p:sp>
    </p:spTree>
    <p:extLst>
      <p:ext uri="{BB962C8B-B14F-4D97-AF65-F5344CB8AC3E}">
        <p14:creationId xmlns:p14="http://schemas.microsoft.com/office/powerpoint/2010/main" val="727542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6923</TotalTime>
  <Words>306</Words>
  <Application>Microsoft Office PowerPoint</Application>
  <PresentationFormat>On-screen Show (4:3)</PresentationFormat>
  <Paragraphs>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Cambria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2022</vt:lpstr>
      <vt:lpstr>За задачите</vt:lpstr>
      <vt:lpstr>Задача №1</vt:lpstr>
      <vt:lpstr>Задача №2</vt:lpstr>
      <vt:lpstr>Задача №3</vt:lpstr>
      <vt:lpstr>Задача №4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</dc:title>
  <dc:creator>Pavel Boytchev</dc:creator>
  <cp:lastModifiedBy>Pavel Boytchev</cp:lastModifiedBy>
  <cp:revision>499</cp:revision>
  <dcterms:created xsi:type="dcterms:W3CDTF">2013-12-13T09:03:57Z</dcterms:created>
  <dcterms:modified xsi:type="dcterms:W3CDTF">2022-02-21T16:07:15Z</dcterms:modified>
</cp:coreProperties>
</file>