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88C"/>
    <a:srgbClr val="FF00FF"/>
    <a:srgbClr val="FFCC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26.2.2022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26.2.2022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205-chain-node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206-ceramic-mug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207-sharp-fence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208-flying-saucer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209-rotating-suns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210-car-wheel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201-plate-with-hole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202-rounded-plat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203-ear-stick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204-pawn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 dirty="0"/>
              <a:t>22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Задачи за упражнения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3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Халка от верига</a:t>
            </a:r>
          </a:p>
          <a:p>
            <a:pPr lvl="1"/>
            <a:r>
              <a:rPr lang="bg-BG"/>
              <a:t>Да е малко по-реална</a:t>
            </a:r>
          </a:p>
          <a:p>
            <a:pPr lvl="1"/>
            <a:r>
              <a:rPr lang="bg-BG"/>
              <a:t>Овална форма с процеп</a:t>
            </a:r>
            <a:endParaRPr lang="bg-BG" dirty="0"/>
          </a:p>
        </p:txBody>
      </p:sp>
      <p:sp>
        <p:nvSpPr>
          <p:cNvPr id="10" name="Block Arc 9"/>
          <p:cNvSpPr/>
          <p:nvPr/>
        </p:nvSpPr>
        <p:spPr>
          <a:xfrm rot="16200000">
            <a:off x="3608294" y="2667001"/>
            <a:ext cx="1905000" cy="3429000"/>
          </a:xfrm>
          <a:custGeom>
            <a:avLst/>
            <a:gdLst/>
            <a:ahLst/>
            <a:cxnLst/>
            <a:rect l="l" t="t" r="r" b="b"/>
            <a:pathLst>
              <a:path w="1905000" h="3429000">
                <a:moveTo>
                  <a:pt x="1905000" y="952500"/>
                </a:moveTo>
                <a:lnTo>
                  <a:pt x="1905000" y="2476500"/>
                </a:lnTo>
                <a:cubicBezTo>
                  <a:pt x="1905000" y="3002551"/>
                  <a:pt x="1478551" y="3429000"/>
                  <a:pt x="952500" y="3429000"/>
                </a:cubicBezTo>
                <a:cubicBezTo>
                  <a:pt x="426449" y="3429000"/>
                  <a:pt x="0" y="3002551"/>
                  <a:pt x="0" y="2476501"/>
                </a:cubicBezTo>
                <a:lnTo>
                  <a:pt x="0" y="2476501"/>
                </a:lnTo>
                <a:lnTo>
                  <a:pt x="0" y="2476500"/>
                </a:lnTo>
                <a:lnTo>
                  <a:pt x="0" y="1815353"/>
                </a:lnTo>
                <a:lnTo>
                  <a:pt x="533400" y="1815353"/>
                </a:lnTo>
                <a:lnTo>
                  <a:pt x="533400" y="2476501"/>
                </a:lnTo>
                <a:lnTo>
                  <a:pt x="530047" y="2476501"/>
                </a:lnTo>
                <a:cubicBezTo>
                  <a:pt x="530048" y="2709815"/>
                  <a:pt x="719187" y="2898953"/>
                  <a:pt x="952500" y="2898953"/>
                </a:cubicBezTo>
                <a:cubicBezTo>
                  <a:pt x="1185814" y="2898953"/>
                  <a:pt x="1374953" y="2709814"/>
                  <a:pt x="1374953" y="2476500"/>
                </a:cubicBezTo>
                <a:lnTo>
                  <a:pt x="1371600" y="2476500"/>
                </a:lnTo>
                <a:lnTo>
                  <a:pt x="1371600" y="952500"/>
                </a:lnTo>
                <a:lnTo>
                  <a:pt x="1374953" y="952500"/>
                </a:lnTo>
                <a:cubicBezTo>
                  <a:pt x="1374953" y="719186"/>
                  <a:pt x="1185814" y="530047"/>
                  <a:pt x="952500" y="530047"/>
                </a:cubicBezTo>
                <a:cubicBezTo>
                  <a:pt x="719186" y="530047"/>
                  <a:pt x="530047" y="719186"/>
                  <a:pt x="530047" y="952500"/>
                </a:cubicBezTo>
                <a:lnTo>
                  <a:pt x="533400" y="952500"/>
                </a:lnTo>
                <a:lnTo>
                  <a:pt x="533400" y="1733550"/>
                </a:lnTo>
                <a:lnTo>
                  <a:pt x="0" y="1733550"/>
                </a:lnTo>
                <a:lnTo>
                  <a:pt x="0" y="952500"/>
                </a:lnTo>
                <a:cubicBezTo>
                  <a:pt x="0" y="426449"/>
                  <a:pt x="426449" y="0"/>
                  <a:pt x="952500" y="0"/>
                </a:cubicBezTo>
                <a:cubicBezTo>
                  <a:pt x="1478551" y="0"/>
                  <a:pt x="1905000" y="426449"/>
                  <a:pt x="1905000" y="95250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47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99541D8-4F7D-417D-AE58-FB64F751F1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615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187262" y="3352800"/>
            <a:ext cx="3670738" cy="3200400"/>
          </a:xfrm>
          <a:custGeom>
            <a:avLst/>
            <a:gdLst/>
            <a:ahLst/>
            <a:cxnLst/>
            <a:rect l="l" t="t" r="r" b="b"/>
            <a:pathLst>
              <a:path w="3670738" h="3200400">
                <a:moveTo>
                  <a:pt x="2991507" y="884763"/>
                </a:moveTo>
                <a:cubicBezTo>
                  <a:pt x="2893490" y="884763"/>
                  <a:pt x="2807103" y="989308"/>
                  <a:pt x="2756337" y="1148206"/>
                </a:cubicBezTo>
                <a:lnTo>
                  <a:pt x="2756337" y="1810456"/>
                </a:lnTo>
                <a:cubicBezTo>
                  <a:pt x="2807103" y="1969354"/>
                  <a:pt x="2893490" y="2073899"/>
                  <a:pt x="2991507" y="2073899"/>
                </a:cubicBezTo>
                <a:cubicBezTo>
                  <a:pt x="3147913" y="2073899"/>
                  <a:pt x="3274706" y="1807702"/>
                  <a:pt x="3274706" y="1479331"/>
                </a:cubicBezTo>
                <a:cubicBezTo>
                  <a:pt x="3274706" y="1150960"/>
                  <a:pt x="3147913" y="884763"/>
                  <a:pt x="2991507" y="884763"/>
                </a:cubicBezTo>
                <a:close/>
                <a:moveTo>
                  <a:pt x="228600" y="0"/>
                </a:moveTo>
                <a:lnTo>
                  <a:pt x="235169" y="662"/>
                </a:lnTo>
                <a:cubicBezTo>
                  <a:pt x="237341" y="31"/>
                  <a:pt x="239536" y="0"/>
                  <a:pt x="241738" y="0"/>
                </a:cubicBezTo>
                <a:lnTo>
                  <a:pt x="2514600" y="0"/>
                </a:lnTo>
                <a:lnTo>
                  <a:pt x="2527738" y="0"/>
                </a:lnTo>
                <a:cubicBezTo>
                  <a:pt x="2653990" y="0"/>
                  <a:pt x="2756338" y="102348"/>
                  <a:pt x="2756338" y="228600"/>
                </a:cubicBezTo>
                <a:lnTo>
                  <a:pt x="2756337" y="228610"/>
                </a:lnTo>
                <a:lnTo>
                  <a:pt x="2756337" y="550981"/>
                </a:lnTo>
                <a:cubicBezTo>
                  <a:pt x="2829232" y="510375"/>
                  <a:pt x="2908637" y="488731"/>
                  <a:pt x="2991507" y="488731"/>
                </a:cubicBezTo>
                <a:cubicBezTo>
                  <a:pt x="3366636" y="488731"/>
                  <a:pt x="3670738" y="932238"/>
                  <a:pt x="3670738" y="1479331"/>
                </a:cubicBezTo>
                <a:cubicBezTo>
                  <a:pt x="3670738" y="2026424"/>
                  <a:pt x="3366636" y="2469931"/>
                  <a:pt x="2991507" y="2469931"/>
                </a:cubicBezTo>
                <a:cubicBezTo>
                  <a:pt x="2908637" y="2469931"/>
                  <a:pt x="2829232" y="2448287"/>
                  <a:pt x="2756337" y="2407680"/>
                </a:cubicBezTo>
                <a:lnTo>
                  <a:pt x="2756337" y="2971790"/>
                </a:lnTo>
                <a:cubicBezTo>
                  <a:pt x="2756338" y="2971794"/>
                  <a:pt x="2756338" y="2971797"/>
                  <a:pt x="2756338" y="2971800"/>
                </a:cubicBezTo>
                <a:cubicBezTo>
                  <a:pt x="2756338" y="3098052"/>
                  <a:pt x="2653990" y="3200400"/>
                  <a:pt x="2527738" y="3200400"/>
                </a:cubicBezTo>
                <a:lnTo>
                  <a:pt x="2514600" y="3199076"/>
                </a:lnTo>
                <a:lnTo>
                  <a:pt x="2514600" y="3200400"/>
                </a:lnTo>
                <a:lnTo>
                  <a:pt x="228600" y="3200400"/>
                </a:lnTo>
                <a:cubicBezTo>
                  <a:pt x="102348" y="3200400"/>
                  <a:pt x="0" y="3098052"/>
                  <a:pt x="0" y="2971800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Загладена чаша</a:t>
            </a:r>
          </a:p>
          <a:p>
            <a:pPr lvl="1"/>
            <a:r>
              <a:rPr lang="bg-BG"/>
              <a:t>Керамичен тип, с дръжка</a:t>
            </a:r>
          </a:p>
          <a:p>
            <a:pPr lvl="1"/>
            <a:r>
              <a:rPr lang="bg-BG"/>
              <a:t>Заоблен горен и долен ръб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3429000" y="3352800"/>
            <a:ext cx="2286000" cy="2743200"/>
          </a:xfrm>
          <a:custGeom>
            <a:avLst/>
            <a:gdLst/>
            <a:ahLst/>
            <a:cxnLst/>
            <a:rect l="l" t="t" r="r" b="b"/>
            <a:pathLst>
              <a:path w="2286000" h="2743200">
                <a:moveTo>
                  <a:pt x="21388" y="0"/>
                </a:moveTo>
                <a:lnTo>
                  <a:pt x="2286000" y="0"/>
                </a:lnTo>
                <a:cubicBezTo>
                  <a:pt x="2159748" y="0"/>
                  <a:pt x="2057400" y="102348"/>
                  <a:pt x="2057400" y="228600"/>
                </a:cubicBezTo>
                <a:lnTo>
                  <a:pt x="2057400" y="2743200"/>
                </a:lnTo>
                <a:lnTo>
                  <a:pt x="249382" y="2743200"/>
                </a:lnTo>
                <a:lnTo>
                  <a:pt x="249382" y="234611"/>
                </a:lnTo>
                <a:lnTo>
                  <a:pt x="249988" y="228600"/>
                </a:lnTo>
                <a:cubicBezTo>
                  <a:pt x="249988" y="102348"/>
                  <a:pt x="147640" y="0"/>
                  <a:pt x="21388" y="0"/>
                </a:cubicBezTo>
                <a:close/>
                <a:moveTo>
                  <a:pt x="0" y="0"/>
                </a:moveTo>
                <a:lnTo>
                  <a:pt x="21388" y="0"/>
                </a:lnTo>
                <a:lnTo>
                  <a:pt x="0" y="2156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7C1CC2B-021F-43AE-AE86-E34CFE52EE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528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Островърха</a:t>
            </a:r>
            <a:r>
              <a:rPr lang="bg-BG" dirty="0"/>
              <a:t> ограда</a:t>
            </a:r>
            <a:endParaRPr lang="en-US" dirty="0"/>
          </a:p>
          <a:p>
            <a:pPr lvl="1"/>
            <a:r>
              <a:rPr lang="bg-BG" dirty="0"/>
              <a:t>Загражда квадратно дворно място</a:t>
            </a:r>
          </a:p>
          <a:p>
            <a:pPr lvl="1"/>
            <a:r>
              <a:rPr lang="bg-BG" dirty="0"/>
              <a:t>Всяка стена с по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r>
              <a:rPr lang="bg-BG" dirty="0"/>
              <a:t> еднакви панела</a:t>
            </a:r>
          </a:p>
          <a:p>
            <a:pPr lvl="1"/>
            <a:r>
              <a:rPr lang="bg-BG" dirty="0"/>
              <a:t>Свързани с две хоризонтални летви</a:t>
            </a:r>
          </a:p>
          <a:p>
            <a:pPr lvl="1"/>
            <a:r>
              <a:rPr lang="bg-BG" dirty="0"/>
              <a:t>Всеки панел е плосък и с остър връх</a:t>
            </a:r>
          </a:p>
        </p:txBody>
      </p:sp>
      <p:sp>
        <p:nvSpPr>
          <p:cNvPr id="16" name="Rectangle 3"/>
          <p:cNvSpPr/>
          <p:nvPr/>
        </p:nvSpPr>
        <p:spPr>
          <a:xfrm>
            <a:off x="304800" y="4343400"/>
            <a:ext cx="8610600" cy="1881597"/>
          </a:xfrm>
          <a:custGeom>
            <a:avLst/>
            <a:gdLst/>
            <a:ahLst/>
            <a:cxnLst/>
            <a:rect l="l" t="t" r="r" b="b"/>
            <a:pathLst>
              <a:path w="11859490" h="2591548">
                <a:moveTo>
                  <a:pt x="8535893" y="1143748"/>
                </a:moveTo>
                <a:lnTo>
                  <a:pt x="8535893" y="1829547"/>
                </a:lnTo>
                <a:lnTo>
                  <a:pt x="8659090" y="1829547"/>
                </a:lnTo>
                <a:lnTo>
                  <a:pt x="8659090" y="1143748"/>
                </a:lnTo>
                <a:close/>
                <a:moveTo>
                  <a:pt x="7467600" y="1143748"/>
                </a:moveTo>
                <a:lnTo>
                  <a:pt x="7467600" y="1829548"/>
                </a:lnTo>
                <a:lnTo>
                  <a:pt x="7621493" y="1829548"/>
                </a:lnTo>
                <a:lnTo>
                  <a:pt x="7621493" y="1143748"/>
                </a:lnTo>
                <a:close/>
                <a:moveTo>
                  <a:pt x="6402293" y="1143748"/>
                </a:moveTo>
                <a:lnTo>
                  <a:pt x="6402293" y="1829548"/>
                </a:lnTo>
                <a:lnTo>
                  <a:pt x="6553200" y="1829548"/>
                </a:lnTo>
                <a:lnTo>
                  <a:pt x="6553200" y="1143748"/>
                </a:lnTo>
                <a:close/>
                <a:moveTo>
                  <a:pt x="5335493" y="1143748"/>
                </a:moveTo>
                <a:lnTo>
                  <a:pt x="5335493" y="1829548"/>
                </a:lnTo>
                <a:lnTo>
                  <a:pt x="5487893" y="1829548"/>
                </a:lnTo>
                <a:lnTo>
                  <a:pt x="5487893" y="1143748"/>
                </a:lnTo>
                <a:close/>
                <a:moveTo>
                  <a:pt x="4267200" y="1143748"/>
                </a:moveTo>
                <a:lnTo>
                  <a:pt x="4267200" y="1829548"/>
                </a:lnTo>
                <a:lnTo>
                  <a:pt x="4421093" y="1829548"/>
                </a:lnTo>
                <a:lnTo>
                  <a:pt x="4421093" y="1143748"/>
                </a:lnTo>
                <a:close/>
                <a:moveTo>
                  <a:pt x="3201893" y="1143748"/>
                </a:moveTo>
                <a:lnTo>
                  <a:pt x="3201893" y="1829548"/>
                </a:lnTo>
                <a:lnTo>
                  <a:pt x="3352800" y="1829548"/>
                </a:lnTo>
                <a:lnTo>
                  <a:pt x="3352800" y="1143748"/>
                </a:lnTo>
                <a:close/>
                <a:moveTo>
                  <a:pt x="2135093" y="1143748"/>
                </a:moveTo>
                <a:lnTo>
                  <a:pt x="2135093" y="1829548"/>
                </a:lnTo>
                <a:lnTo>
                  <a:pt x="2287493" y="1829548"/>
                </a:lnTo>
                <a:lnTo>
                  <a:pt x="2287493" y="1143748"/>
                </a:lnTo>
                <a:close/>
                <a:moveTo>
                  <a:pt x="1066800" y="1143748"/>
                </a:moveTo>
                <a:lnTo>
                  <a:pt x="1066800" y="1829548"/>
                </a:lnTo>
                <a:lnTo>
                  <a:pt x="1220693" y="1829548"/>
                </a:lnTo>
                <a:lnTo>
                  <a:pt x="1220693" y="1143748"/>
                </a:lnTo>
                <a:close/>
                <a:moveTo>
                  <a:pt x="10641783" y="1143747"/>
                </a:moveTo>
                <a:lnTo>
                  <a:pt x="10641783" y="1829547"/>
                </a:lnTo>
                <a:lnTo>
                  <a:pt x="10794183" y="1829547"/>
                </a:lnTo>
                <a:lnTo>
                  <a:pt x="10794183" y="1143747"/>
                </a:lnTo>
                <a:close/>
                <a:moveTo>
                  <a:pt x="9573490" y="1143747"/>
                </a:moveTo>
                <a:lnTo>
                  <a:pt x="9573490" y="1829547"/>
                </a:lnTo>
                <a:lnTo>
                  <a:pt x="9727383" y="1829547"/>
                </a:lnTo>
                <a:lnTo>
                  <a:pt x="9727383" y="1143747"/>
                </a:lnTo>
                <a:close/>
                <a:moveTo>
                  <a:pt x="11859490" y="456454"/>
                </a:moveTo>
                <a:lnTo>
                  <a:pt x="11859490" y="459440"/>
                </a:lnTo>
                <a:lnTo>
                  <a:pt x="11857997" y="457947"/>
                </a:lnTo>
                <a:close/>
                <a:moveTo>
                  <a:pt x="9115544" y="0"/>
                </a:moveTo>
                <a:lnTo>
                  <a:pt x="9573491" y="457947"/>
                </a:lnTo>
                <a:lnTo>
                  <a:pt x="9573490" y="457948"/>
                </a:lnTo>
                <a:lnTo>
                  <a:pt x="9573490" y="838947"/>
                </a:lnTo>
                <a:lnTo>
                  <a:pt x="9727383" y="838947"/>
                </a:lnTo>
                <a:lnTo>
                  <a:pt x="9727383" y="459440"/>
                </a:lnTo>
                <a:lnTo>
                  <a:pt x="9725890" y="457947"/>
                </a:lnTo>
                <a:lnTo>
                  <a:pt x="10183837" y="0"/>
                </a:lnTo>
                <a:lnTo>
                  <a:pt x="10641784" y="457947"/>
                </a:lnTo>
                <a:lnTo>
                  <a:pt x="10641783" y="457948"/>
                </a:lnTo>
                <a:lnTo>
                  <a:pt x="10641783" y="838947"/>
                </a:lnTo>
                <a:lnTo>
                  <a:pt x="10794183" y="838947"/>
                </a:lnTo>
                <a:lnTo>
                  <a:pt x="10794183" y="459440"/>
                </a:lnTo>
                <a:lnTo>
                  <a:pt x="10792690" y="457947"/>
                </a:lnTo>
                <a:lnTo>
                  <a:pt x="11250637" y="0"/>
                </a:lnTo>
                <a:lnTo>
                  <a:pt x="11708584" y="457947"/>
                </a:lnTo>
                <a:lnTo>
                  <a:pt x="11708583" y="457948"/>
                </a:lnTo>
                <a:lnTo>
                  <a:pt x="11708583" y="838947"/>
                </a:lnTo>
                <a:lnTo>
                  <a:pt x="11859490" y="838947"/>
                </a:lnTo>
                <a:lnTo>
                  <a:pt x="11859490" y="1143747"/>
                </a:lnTo>
                <a:lnTo>
                  <a:pt x="11708583" y="1143747"/>
                </a:lnTo>
                <a:lnTo>
                  <a:pt x="11708583" y="1829547"/>
                </a:lnTo>
                <a:lnTo>
                  <a:pt x="11859490" y="1829547"/>
                </a:lnTo>
                <a:lnTo>
                  <a:pt x="11859490" y="2134347"/>
                </a:lnTo>
                <a:lnTo>
                  <a:pt x="11708583" y="2134347"/>
                </a:lnTo>
                <a:lnTo>
                  <a:pt x="11708583" y="2591547"/>
                </a:lnTo>
                <a:lnTo>
                  <a:pt x="10794183" y="2591547"/>
                </a:lnTo>
                <a:lnTo>
                  <a:pt x="10794183" y="2134347"/>
                </a:lnTo>
                <a:lnTo>
                  <a:pt x="10641783" y="2134347"/>
                </a:lnTo>
                <a:lnTo>
                  <a:pt x="10641783" y="2591547"/>
                </a:lnTo>
                <a:lnTo>
                  <a:pt x="9727383" y="2591547"/>
                </a:lnTo>
                <a:lnTo>
                  <a:pt x="9727383" y="2134347"/>
                </a:lnTo>
                <a:lnTo>
                  <a:pt x="9573490" y="2134347"/>
                </a:lnTo>
                <a:lnTo>
                  <a:pt x="9573490" y="2591547"/>
                </a:lnTo>
                <a:lnTo>
                  <a:pt x="8659090" y="2591547"/>
                </a:lnTo>
                <a:lnTo>
                  <a:pt x="8659090" y="2134348"/>
                </a:lnTo>
                <a:lnTo>
                  <a:pt x="8535893" y="2134348"/>
                </a:lnTo>
                <a:lnTo>
                  <a:pt x="8535893" y="2591548"/>
                </a:lnTo>
                <a:lnTo>
                  <a:pt x="7621493" y="2591548"/>
                </a:lnTo>
                <a:lnTo>
                  <a:pt x="7621493" y="2134348"/>
                </a:lnTo>
                <a:lnTo>
                  <a:pt x="7467600" y="2134348"/>
                </a:lnTo>
                <a:lnTo>
                  <a:pt x="7467600" y="2591548"/>
                </a:lnTo>
                <a:lnTo>
                  <a:pt x="6553200" y="2591548"/>
                </a:lnTo>
                <a:lnTo>
                  <a:pt x="6553200" y="2134348"/>
                </a:lnTo>
                <a:lnTo>
                  <a:pt x="6402293" y="2134348"/>
                </a:lnTo>
                <a:lnTo>
                  <a:pt x="6402293" y="2591548"/>
                </a:lnTo>
                <a:lnTo>
                  <a:pt x="5487893" y="2591548"/>
                </a:lnTo>
                <a:lnTo>
                  <a:pt x="5487893" y="2134348"/>
                </a:lnTo>
                <a:lnTo>
                  <a:pt x="5335493" y="2134348"/>
                </a:lnTo>
                <a:lnTo>
                  <a:pt x="5335493" y="2591548"/>
                </a:lnTo>
                <a:lnTo>
                  <a:pt x="4421093" y="2591548"/>
                </a:lnTo>
                <a:lnTo>
                  <a:pt x="4421093" y="2134348"/>
                </a:lnTo>
                <a:lnTo>
                  <a:pt x="4267200" y="2134348"/>
                </a:lnTo>
                <a:lnTo>
                  <a:pt x="4267200" y="2591548"/>
                </a:lnTo>
                <a:lnTo>
                  <a:pt x="3352800" y="2591548"/>
                </a:lnTo>
                <a:lnTo>
                  <a:pt x="3352800" y="2134348"/>
                </a:lnTo>
                <a:lnTo>
                  <a:pt x="3201893" y="2134348"/>
                </a:lnTo>
                <a:lnTo>
                  <a:pt x="3201893" y="2591548"/>
                </a:lnTo>
                <a:lnTo>
                  <a:pt x="2287493" y="2591548"/>
                </a:lnTo>
                <a:lnTo>
                  <a:pt x="2287493" y="2134348"/>
                </a:lnTo>
                <a:lnTo>
                  <a:pt x="2135093" y="2134348"/>
                </a:lnTo>
                <a:lnTo>
                  <a:pt x="2135093" y="2591548"/>
                </a:lnTo>
                <a:lnTo>
                  <a:pt x="1220693" y="2591548"/>
                </a:lnTo>
                <a:lnTo>
                  <a:pt x="1220693" y="2134348"/>
                </a:lnTo>
                <a:lnTo>
                  <a:pt x="1066800" y="2134348"/>
                </a:lnTo>
                <a:lnTo>
                  <a:pt x="1066800" y="2591548"/>
                </a:lnTo>
                <a:lnTo>
                  <a:pt x="152400" y="2591548"/>
                </a:lnTo>
                <a:lnTo>
                  <a:pt x="152400" y="2134348"/>
                </a:lnTo>
                <a:lnTo>
                  <a:pt x="0" y="2134348"/>
                </a:lnTo>
                <a:lnTo>
                  <a:pt x="0" y="1829548"/>
                </a:lnTo>
                <a:lnTo>
                  <a:pt x="152400" y="1829548"/>
                </a:lnTo>
                <a:lnTo>
                  <a:pt x="152400" y="1143748"/>
                </a:lnTo>
                <a:lnTo>
                  <a:pt x="0" y="1143748"/>
                </a:lnTo>
                <a:lnTo>
                  <a:pt x="0" y="838948"/>
                </a:lnTo>
                <a:lnTo>
                  <a:pt x="152400" y="838948"/>
                </a:lnTo>
                <a:lnTo>
                  <a:pt x="152400" y="459441"/>
                </a:lnTo>
                <a:lnTo>
                  <a:pt x="150907" y="457948"/>
                </a:lnTo>
                <a:lnTo>
                  <a:pt x="608854" y="1"/>
                </a:lnTo>
                <a:lnTo>
                  <a:pt x="1066801" y="457948"/>
                </a:lnTo>
                <a:lnTo>
                  <a:pt x="1066800" y="457949"/>
                </a:lnTo>
                <a:lnTo>
                  <a:pt x="1066800" y="838948"/>
                </a:lnTo>
                <a:lnTo>
                  <a:pt x="1220693" y="838948"/>
                </a:lnTo>
                <a:lnTo>
                  <a:pt x="1220693" y="459441"/>
                </a:lnTo>
                <a:lnTo>
                  <a:pt x="1219200" y="457948"/>
                </a:lnTo>
                <a:lnTo>
                  <a:pt x="1677147" y="1"/>
                </a:lnTo>
                <a:lnTo>
                  <a:pt x="2135094" y="457948"/>
                </a:lnTo>
                <a:lnTo>
                  <a:pt x="2135093" y="457949"/>
                </a:lnTo>
                <a:lnTo>
                  <a:pt x="2135093" y="838948"/>
                </a:lnTo>
                <a:lnTo>
                  <a:pt x="2287493" y="838948"/>
                </a:lnTo>
                <a:lnTo>
                  <a:pt x="2287493" y="459441"/>
                </a:lnTo>
                <a:lnTo>
                  <a:pt x="2286000" y="457948"/>
                </a:lnTo>
                <a:lnTo>
                  <a:pt x="2743947" y="1"/>
                </a:lnTo>
                <a:lnTo>
                  <a:pt x="3201894" y="457948"/>
                </a:lnTo>
                <a:lnTo>
                  <a:pt x="3201893" y="457949"/>
                </a:lnTo>
                <a:lnTo>
                  <a:pt x="3201893" y="838948"/>
                </a:lnTo>
                <a:lnTo>
                  <a:pt x="3352800" y="838948"/>
                </a:lnTo>
                <a:lnTo>
                  <a:pt x="3352800" y="459441"/>
                </a:lnTo>
                <a:lnTo>
                  <a:pt x="3351307" y="457948"/>
                </a:lnTo>
                <a:lnTo>
                  <a:pt x="3809254" y="1"/>
                </a:lnTo>
                <a:lnTo>
                  <a:pt x="4267201" y="457948"/>
                </a:lnTo>
                <a:lnTo>
                  <a:pt x="4267200" y="457949"/>
                </a:lnTo>
                <a:lnTo>
                  <a:pt x="4267200" y="838948"/>
                </a:lnTo>
                <a:lnTo>
                  <a:pt x="4421093" y="838948"/>
                </a:lnTo>
                <a:lnTo>
                  <a:pt x="4421093" y="459441"/>
                </a:lnTo>
                <a:lnTo>
                  <a:pt x="4419600" y="457948"/>
                </a:lnTo>
                <a:lnTo>
                  <a:pt x="4877547" y="1"/>
                </a:lnTo>
                <a:lnTo>
                  <a:pt x="5335494" y="457948"/>
                </a:lnTo>
                <a:lnTo>
                  <a:pt x="5335493" y="457949"/>
                </a:lnTo>
                <a:lnTo>
                  <a:pt x="5335493" y="838948"/>
                </a:lnTo>
                <a:lnTo>
                  <a:pt x="5487893" y="838948"/>
                </a:lnTo>
                <a:lnTo>
                  <a:pt x="5487893" y="459441"/>
                </a:lnTo>
                <a:lnTo>
                  <a:pt x="5486400" y="457948"/>
                </a:lnTo>
                <a:lnTo>
                  <a:pt x="5944347" y="1"/>
                </a:lnTo>
                <a:lnTo>
                  <a:pt x="6402294" y="457948"/>
                </a:lnTo>
                <a:lnTo>
                  <a:pt x="6402293" y="457949"/>
                </a:lnTo>
                <a:lnTo>
                  <a:pt x="6402293" y="838948"/>
                </a:lnTo>
                <a:lnTo>
                  <a:pt x="6553200" y="838948"/>
                </a:lnTo>
                <a:lnTo>
                  <a:pt x="6553200" y="459441"/>
                </a:lnTo>
                <a:lnTo>
                  <a:pt x="6551707" y="457948"/>
                </a:lnTo>
                <a:lnTo>
                  <a:pt x="7009654" y="1"/>
                </a:lnTo>
                <a:lnTo>
                  <a:pt x="7467601" y="457948"/>
                </a:lnTo>
                <a:lnTo>
                  <a:pt x="7467600" y="457949"/>
                </a:lnTo>
                <a:lnTo>
                  <a:pt x="7467600" y="838948"/>
                </a:lnTo>
                <a:lnTo>
                  <a:pt x="7621493" y="838948"/>
                </a:lnTo>
                <a:lnTo>
                  <a:pt x="7621493" y="459441"/>
                </a:lnTo>
                <a:lnTo>
                  <a:pt x="7620000" y="457948"/>
                </a:lnTo>
                <a:lnTo>
                  <a:pt x="8077947" y="1"/>
                </a:lnTo>
                <a:lnTo>
                  <a:pt x="8535894" y="457948"/>
                </a:lnTo>
                <a:lnTo>
                  <a:pt x="8535893" y="457949"/>
                </a:lnTo>
                <a:lnTo>
                  <a:pt x="8535893" y="838947"/>
                </a:lnTo>
                <a:lnTo>
                  <a:pt x="8659090" y="838947"/>
                </a:lnTo>
                <a:lnTo>
                  <a:pt x="8659090" y="459440"/>
                </a:lnTo>
                <a:lnTo>
                  <a:pt x="8657597" y="457947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900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76B1710C-ABF3-4AA4-AD85-8A76A15141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404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Летяща чиния</a:t>
            </a:r>
          </a:p>
          <a:p>
            <a:pPr lvl="1"/>
            <a:r>
              <a:rPr lang="bg-BG" dirty="0"/>
              <a:t>Заоблена форма, издута в средата</a:t>
            </a:r>
          </a:p>
          <a:p>
            <a:pPr lvl="1"/>
            <a:r>
              <a:rPr lang="bg-BG" dirty="0"/>
              <a:t>Има удобни средства в </a:t>
            </a:r>
            <a:r>
              <a:rPr lang="en-US" dirty="0"/>
              <a:t>Three.js</a:t>
            </a:r>
            <a:r>
              <a:rPr lang="bg-BG" dirty="0"/>
              <a:t>, но засега нека да е само с нещата от лекциите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3809998"/>
            <a:ext cx="6944868" cy="1828802"/>
          </a:xfrm>
          <a:custGeom>
            <a:avLst/>
            <a:gdLst/>
            <a:ahLst/>
            <a:cxnLst/>
            <a:rect l="l" t="t" r="r" b="b"/>
            <a:pathLst>
              <a:path w="6944868" h="1828802">
                <a:moveTo>
                  <a:pt x="3472433" y="0"/>
                </a:moveTo>
                <a:cubicBezTo>
                  <a:pt x="3752781" y="0"/>
                  <a:pt x="4003662" y="126164"/>
                  <a:pt x="4168235" y="327481"/>
                </a:cubicBezTo>
                <a:cubicBezTo>
                  <a:pt x="4226554" y="359126"/>
                  <a:pt x="4279742" y="395199"/>
                  <a:pt x="4327200" y="434614"/>
                </a:cubicBezTo>
                <a:cubicBezTo>
                  <a:pt x="4392760" y="459152"/>
                  <a:pt x="4452784" y="487300"/>
                  <a:pt x="4506700" y="517882"/>
                </a:cubicBezTo>
                <a:cubicBezTo>
                  <a:pt x="4585921" y="538127"/>
                  <a:pt x="4658615" y="561407"/>
                  <a:pt x="4723908" y="586703"/>
                </a:cubicBezTo>
                <a:cubicBezTo>
                  <a:pt x="4819688" y="603418"/>
                  <a:pt x="4907681" y="622663"/>
                  <a:pt x="4986713" y="643575"/>
                </a:cubicBezTo>
                <a:cubicBezTo>
                  <a:pt x="5102630" y="657392"/>
                  <a:pt x="5209178" y="673310"/>
                  <a:pt x="5304867" y="690608"/>
                </a:cubicBezTo>
                <a:cubicBezTo>
                  <a:pt x="5442943" y="701823"/>
                  <a:pt x="5570060" y="714757"/>
                  <a:pt x="5684464" y="728799"/>
                </a:cubicBezTo>
                <a:cubicBezTo>
                  <a:pt x="6454340" y="772947"/>
                  <a:pt x="6944868" y="839702"/>
                  <a:pt x="6944868" y="914401"/>
                </a:cubicBezTo>
                <a:cubicBezTo>
                  <a:pt x="6944868" y="989100"/>
                  <a:pt x="6454340" y="1055855"/>
                  <a:pt x="5684464" y="1100003"/>
                </a:cubicBezTo>
                <a:cubicBezTo>
                  <a:pt x="5570055" y="1114046"/>
                  <a:pt x="5442931" y="1126980"/>
                  <a:pt x="5304849" y="1138196"/>
                </a:cubicBezTo>
                <a:cubicBezTo>
                  <a:pt x="5209167" y="1155492"/>
                  <a:pt x="5102629" y="1171408"/>
                  <a:pt x="4986725" y="1185223"/>
                </a:cubicBezTo>
                <a:cubicBezTo>
                  <a:pt x="4907687" y="1206138"/>
                  <a:pt x="4819688" y="1225384"/>
                  <a:pt x="4723900" y="1242101"/>
                </a:cubicBezTo>
                <a:cubicBezTo>
                  <a:pt x="4658611" y="1267395"/>
                  <a:pt x="4585921" y="1290673"/>
                  <a:pt x="4506706" y="1310916"/>
                </a:cubicBezTo>
                <a:cubicBezTo>
                  <a:pt x="4452788" y="1341500"/>
                  <a:pt x="4392762" y="1369649"/>
                  <a:pt x="4327200" y="1394188"/>
                </a:cubicBezTo>
                <a:cubicBezTo>
                  <a:pt x="4279742" y="1433603"/>
                  <a:pt x="4226554" y="1469676"/>
                  <a:pt x="4168235" y="1501321"/>
                </a:cubicBezTo>
                <a:cubicBezTo>
                  <a:pt x="4003663" y="1702638"/>
                  <a:pt x="3752781" y="1828802"/>
                  <a:pt x="3472433" y="1828802"/>
                </a:cubicBezTo>
                <a:cubicBezTo>
                  <a:pt x="3192085" y="1828802"/>
                  <a:pt x="2941204" y="1702638"/>
                  <a:pt x="2776631" y="1501320"/>
                </a:cubicBezTo>
                <a:cubicBezTo>
                  <a:pt x="2718312" y="1469676"/>
                  <a:pt x="2665125" y="1433603"/>
                  <a:pt x="2617666" y="1394188"/>
                </a:cubicBezTo>
                <a:cubicBezTo>
                  <a:pt x="2552103" y="1369649"/>
                  <a:pt x="2492077" y="1341500"/>
                  <a:pt x="2438159" y="1310915"/>
                </a:cubicBezTo>
                <a:cubicBezTo>
                  <a:pt x="2358945" y="1290672"/>
                  <a:pt x="2286257" y="1267394"/>
                  <a:pt x="2220969" y="1242101"/>
                </a:cubicBezTo>
                <a:cubicBezTo>
                  <a:pt x="2125180" y="1225384"/>
                  <a:pt x="2037181" y="1206138"/>
                  <a:pt x="1958144" y="1185223"/>
                </a:cubicBezTo>
                <a:cubicBezTo>
                  <a:pt x="1842239" y="1171408"/>
                  <a:pt x="1735701" y="1155492"/>
                  <a:pt x="1640020" y="1138196"/>
                </a:cubicBezTo>
                <a:cubicBezTo>
                  <a:pt x="1501937" y="1126980"/>
                  <a:pt x="1374814" y="1114046"/>
                  <a:pt x="1260404" y="1100003"/>
                </a:cubicBezTo>
                <a:cubicBezTo>
                  <a:pt x="490528" y="1055855"/>
                  <a:pt x="0" y="989100"/>
                  <a:pt x="0" y="914401"/>
                </a:cubicBezTo>
                <a:cubicBezTo>
                  <a:pt x="0" y="839702"/>
                  <a:pt x="490528" y="772947"/>
                  <a:pt x="1260404" y="728799"/>
                </a:cubicBezTo>
                <a:cubicBezTo>
                  <a:pt x="1374809" y="714757"/>
                  <a:pt x="1501926" y="701823"/>
                  <a:pt x="1640001" y="690608"/>
                </a:cubicBezTo>
                <a:cubicBezTo>
                  <a:pt x="1735691" y="673310"/>
                  <a:pt x="1842239" y="657392"/>
                  <a:pt x="1958155" y="643575"/>
                </a:cubicBezTo>
                <a:cubicBezTo>
                  <a:pt x="2037188" y="622663"/>
                  <a:pt x="2125180" y="603418"/>
                  <a:pt x="2220960" y="586703"/>
                </a:cubicBezTo>
                <a:cubicBezTo>
                  <a:pt x="2286252" y="561407"/>
                  <a:pt x="2358945" y="538128"/>
                  <a:pt x="2438164" y="517883"/>
                </a:cubicBezTo>
                <a:cubicBezTo>
                  <a:pt x="2492081" y="487300"/>
                  <a:pt x="2552106" y="459152"/>
                  <a:pt x="2617666" y="434614"/>
                </a:cubicBezTo>
                <a:cubicBezTo>
                  <a:pt x="2665125" y="395199"/>
                  <a:pt x="2718312" y="359126"/>
                  <a:pt x="2776631" y="327482"/>
                </a:cubicBezTo>
                <a:cubicBezTo>
                  <a:pt x="2941204" y="126164"/>
                  <a:pt x="3192085" y="0"/>
                  <a:pt x="347243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482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587D351E-4885-49FC-B2C5-86A4F2FD69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632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Въртящи се слънца</a:t>
            </a:r>
          </a:p>
          <a:p>
            <a:pPr lvl="1"/>
            <a:r>
              <a:rPr lang="bg-BG"/>
              <a:t>Пръснати на случайни места</a:t>
            </a:r>
          </a:p>
          <a:p>
            <a:pPr lvl="1"/>
            <a:r>
              <a:rPr lang="bg-BG"/>
              <a:t>Намерете как да клонирате слънце, вместо да конструирате много слънца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3155732" y="3640816"/>
            <a:ext cx="2819400" cy="2963902"/>
          </a:xfrm>
          <a:custGeom>
            <a:avLst/>
            <a:gdLst/>
            <a:ahLst/>
            <a:cxnLst/>
            <a:rect l="l" t="t" r="r" b="b"/>
            <a:pathLst>
              <a:path w="2787291" h="2930147">
                <a:moveTo>
                  <a:pt x="1390331" y="0"/>
                </a:moveTo>
                <a:lnTo>
                  <a:pt x="1518271" y="809996"/>
                </a:lnTo>
                <a:cubicBezTo>
                  <a:pt x="1572849" y="820257"/>
                  <a:pt x="1625012" y="837259"/>
                  <a:pt x="1673215" y="861507"/>
                </a:cubicBezTo>
                <a:lnTo>
                  <a:pt x="2251212" y="283023"/>
                </a:lnTo>
                <a:lnTo>
                  <a:pt x="1878762" y="1013234"/>
                </a:lnTo>
                <a:cubicBezTo>
                  <a:pt x="1916509" y="1052130"/>
                  <a:pt x="1948078" y="1096765"/>
                  <a:pt x="1973799" y="1145058"/>
                </a:cubicBezTo>
                <a:lnTo>
                  <a:pt x="2787291" y="1015863"/>
                </a:lnTo>
                <a:lnTo>
                  <a:pt x="2051383" y="1390436"/>
                </a:lnTo>
                <a:cubicBezTo>
                  <a:pt x="2057534" y="1414873"/>
                  <a:pt x="2058966" y="1440100"/>
                  <a:pt x="2058966" y="1465660"/>
                </a:cubicBezTo>
                <a:lnTo>
                  <a:pt x="2050596" y="1548694"/>
                </a:lnTo>
                <a:lnTo>
                  <a:pt x="2784147" y="1922068"/>
                </a:lnTo>
                <a:lnTo>
                  <a:pt x="1970247" y="1792807"/>
                </a:lnTo>
                <a:cubicBezTo>
                  <a:pt x="1945368" y="1838264"/>
                  <a:pt x="1915275" y="1880397"/>
                  <a:pt x="1880030" y="1917772"/>
                </a:cubicBezTo>
                <a:lnTo>
                  <a:pt x="2255092" y="2653105"/>
                </a:lnTo>
                <a:lnTo>
                  <a:pt x="1673324" y="2070846"/>
                </a:lnTo>
                <a:cubicBezTo>
                  <a:pt x="1625307" y="2094212"/>
                  <a:pt x="1573921" y="2111613"/>
                  <a:pt x="1519971" y="2121656"/>
                </a:cubicBezTo>
                <a:lnTo>
                  <a:pt x="1392267" y="2930147"/>
                </a:lnTo>
                <a:lnTo>
                  <a:pt x="1264749" y="2122821"/>
                </a:lnTo>
                <a:cubicBezTo>
                  <a:pt x="1212127" y="2113520"/>
                  <a:pt x="1161891" y="2097176"/>
                  <a:pt x="1114773" y="2075075"/>
                </a:cubicBezTo>
                <a:lnTo>
                  <a:pt x="534731" y="2655606"/>
                </a:lnTo>
                <a:lnTo>
                  <a:pt x="906169" y="1927377"/>
                </a:lnTo>
                <a:cubicBezTo>
                  <a:pt x="867493" y="1887534"/>
                  <a:pt x="833862" y="1842827"/>
                  <a:pt x="808541" y="1792946"/>
                </a:cubicBezTo>
                <a:lnTo>
                  <a:pt x="4620" y="1920622"/>
                </a:lnTo>
                <a:lnTo>
                  <a:pt x="728241" y="1552303"/>
                </a:lnTo>
                <a:cubicBezTo>
                  <a:pt x="721661" y="1524197"/>
                  <a:pt x="719754" y="1495151"/>
                  <a:pt x="719754" y="1465660"/>
                </a:cubicBezTo>
                <a:lnTo>
                  <a:pt x="727084" y="1383309"/>
                </a:lnTo>
                <a:lnTo>
                  <a:pt x="0" y="1013227"/>
                </a:lnTo>
                <a:lnTo>
                  <a:pt x="804686" y="1141025"/>
                </a:lnTo>
                <a:cubicBezTo>
                  <a:pt x="831854" y="1091665"/>
                  <a:pt x="865125" y="1046171"/>
                  <a:pt x="905008" y="1006976"/>
                </a:cubicBezTo>
                <a:lnTo>
                  <a:pt x="535198" y="281938"/>
                </a:lnTo>
                <a:lnTo>
                  <a:pt x="1111007" y="858234"/>
                </a:lnTo>
                <a:cubicBezTo>
                  <a:pt x="1158423" y="835288"/>
                  <a:pt x="1209378" y="818906"/>
                  <a:pt x="1262573" y="808835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77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C30BDC5-D158-496A-A841-52AEC19A5A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4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Плочка с дупка</a:t>
            </a:r>
            <a:endParaRPr lang="en-US"/>
          </a:p>
          <a:p>
            <a:pPr lvl="1"/>
            <a:r>
              <a:rPr lang="bg-BG"/>
              <a:t>Квадратна плочка</a:t>
            </a:r>
          </a:p>
          <a:p>
            <a:pPr lvl="1"/>
            <a:r>
              <a:rPr lang="bg-BG"/>
              <a:t>Квадратна дупка</a:t>
            </a:r>
            <a:endParaRPr lang="en-US"/>
          </a:p>
          <a:p>
            <a:pPr lvl="1"/>
            <a:r>
              <a:rPr lang="bg-BG"/>
              <a:t>Да не е центрирана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891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Автомобилна гума</a:t>
            </a:r>
          </a:p>
          <a:p>
            <a:pPr lvl="1"/>
            <a:r>
              <a:rPr lang="bg-BG"/>
              <a:t>Изфантазирайте произволен дизайн</a:t>
            </a:r>
          </a:p>
          <a:p>
            <a:pPr lvl="1"/>
            <a:r>
              <a:rPr lang="bg-BG"/>
              <a:t>Да има грайфери и джанта</a:t>
            </a:r>
          </a:p>
          <a:p>
            <a:pPr lvl="1"/>
            <a:r>
              <a:rPr lang="bg-BG"/>
              <a:t>И каквито други детайли поискате</a:t>
            </a:r>
          </a:p>
          <a:p>
            <a:r>
              <a:rPr lang="bg-BG"/>
              <a:t>Естествено</a:t>
            </a:r>
          </a:p>
          <a:p>
            <a:pPr lvl="1"/>
            <a:r>
              <a:rPr lang="bg-BG"/>
              <a:t>С използваните до момента обекти</a:t>
            </a:r>
          </a:p>
          <a:p>
            <a:pPr lvl="1"/>
            <a:r>
              <a:rPr lang="bg-BG"/>
              <a:t>Без да ползвате ръчна геометрия</a:t>
            </a:r>
          </a:p>
          <a:p>
            <a:pPr lvl="1"/>
            <a:r>
              <a:rPr lang="bg-BG"/>
              <a:t>Без да сваляте готов модел на гума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950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6782EC4-4B2F-417D-B502-A015AECF63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01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188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864B752-8CCD-4152-AB2C-B6575B0916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43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Заоблена плочка</a:t>
            </a:r>
          </a:p>
          <a:p>
            <a:pPr lvl="1"/>
            <a:r>
              <a:rPr lang="bg-BG"/>
              <a:t>Квадратна плочка</a:t>
            </a:r>
          </a:p>
          <a:p>
            <a:pPr lvl="1"/>
            <a:r>
              <a:rPr lang="bg-BG"/>
              <a:t>Заоблени върхове на квадрата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3190509" y="3429000"/>
            <a:ext cx="2753091" cy="2743200"/>
          </a:xfrm>
          <a:custGeom>
            <a:avLst/>
            <a:gdLst/>
            <a:ahLst/>
            <a:cxnLst/>
            <a:rect l="l" t="t" r="r" b="b"/>
            <a:pathLst>
              <a:path w="3657601" h="3644461">
                <a:moveTo>
                  <a:pt x="3190009" y="0"/>
                </a:moveTo>
                <a:cubicBezTo>
                  <a:pt x="3433985" y="0"/>
                  <a:pt x="3634319" y="188252"/>
                  <a:pt x="3653354" y="428654"/>
                </a:cubicBezTo>
                <a:lnTo>
                  <a:pt x="3657600" y="428654"/>
                </a:lnTo>
                <a:lnTo>
                  <a:pt x="3657600" y="471088"/>
                </a:lnTo>
                <a:lnTo>
                  <a:pt x="3657600" y="3173363"/>
                </a:lnTo>
                <a:cubicBezTo>
                  <a:pt x="3657601" y="3173367"/>
                  <a:pt x="3657601" y="3173370"/>
                  <a:pt x="3657601" y="3173373"/>
                </a:cubicBezTo>
                <a:cubicBezTo>
                  <a:pt x="3657601" y="3433548"/>
                  <a:pt x="3448253" y="3644461"/>
                  <a:pt x="3190010" y="3644461"/>
                </a:cubicBezTo>
                <a:lnTo>
                  <a:pt x="3190009" y="3644461"/>
                </a:lnTo>
                <a:lnTo>
                  <a:pt x="467592" y="3644461"/>
                </a:lnTo>
                <a:lnTo>
                  <a:pt x="457201" y="3644461"/>
                </a:lnTo>
                <a:lnTo>
                  <a:pt x="457201" y="3643406"/>
                </a:lnTo>
                <a:cubicBezTo>
                  <a:pt x="203745" y="3638769"/>
                  <a:pt x="1" y="3430043"/>
                  <a:pt x="1" y="3173373"/>
                </a:cubicBezTo>
                <a:lnTo>
                  <a:pt x="1" y="477380"/>
                </a:lnTo>
                <a:cubicBezTo>
                  <a:pt x="0" y="477377"/>
                  <a:pt x="0" y="477373"/>
                  <a:pt x="0" y="477370"/>
                </a:cubicBezTo>
                <a:lnTo>
                  <a:pt x="1" y="477360"/>
                </a:lnTo>
                <a:lnTo>
                  <a:pt x="1" y="428654"/>
                </a:lnTo>
                <a:lnTo>
                  <a:pt x="4874" y="428654"/>
                </a:lnTo>
                <a:cubicBezTo>
                  <a:pt x="26453" y="194654"/>
                  <a:pt x="220069" y="11615"/>
                  <a:pt x="457201" y="7337"/>
                </a:cubicBezTo>
                <a:lnTo>
                  <a:pt x="457201" y="6282"/>
                </a:lnTo>
                <a:lnTo>
                  <a:pt x="467591" y="6282"/>
                </a:lnTo>
                <a:lnTo>
                  <a:pt x="3128155" y="6282"/>
                </a:lnTo>
                <a:cubicBezTo>
                  <a:pt x="3148197" y="1404"/>
                  <a:pt x="3168941" y="0"/>
                  <a:pt x="3190009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58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18C1FB7-7FB0-42AC-AAC0-8C6651E61A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34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Клечка за уши</a:t>
            </a:r>
          </a:p>
          <a:p>
            <a:pPr lvl="1"/>
            <a:r>
              <a:rPr lang="bg-BG" dirty="0"/>
              <a:t>Клечка с </a:t>
            </a:r>
            <a:r>
              <a:rPr lang="bg-BG" dirty="0" err="1"/>
              <a:t>памучета</a:t>
            </a:r>
            <a:r>
              <a:rPr lang="bg-BG" dirty="0"/>
              <a:t> накрая</a:t>
            </a:r>
            <a:endParaRPr lang="en-US" dirty="0"/>
          </a:p>
          <a:p>
            <a:pPr lvl="1"/>
            <a:r>
              <a:rPr lang="bg-BG" dirty="0"/>
              <a:t>Те са елипсоидни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3623679"/>
            <a:ext cx="7009344" cy="643521"/>
          </a:xfrm>
          <a:custGeom>
            <a:avLst/>
            <a:gdLst/>
            <a:ahLst/>
            <a:cxnLst/>
            <a:rect l="l" t="t" r="r" b="b"/>
            <a:pathLst>
              <a:path w="7009344" h="643521">
                <a:moveTo>
                  <a:pt x="6256284" y="0"/>
                </a:moveTo>
                <a:cubicBezTo>
                  <a:pt x="6672188" y="0"/>
                  <a:pt x="7009344" y="144057"/>
                  <a:pt x="7009344" y="321760"/>
                </a:cubicBezTo>
                <a:cubicBezTo>
                  <a:pt x="7009344" y="499463"/>
                  <a:pt x="6672188" y="643520"/>
                  <a:pt x="6256284" y="643520"/>
                </a:cubicBezTo>
                <a:cubicBezTo>
                  <a:pt x="5929893" y="643520"/>
                  <a:pt x="5652001" y="554800"/>
                  <a:pt x="5549408" y="429116"/>
                </a:cubicBezTo>
                <a:lnTo>
                  <a:pt x="1459937" y="429116"/>
                </a:lnTo>
                <a:cubicBezTo>
                  <a:pt x="1357345" y="554800"/>
                  <a:pt x="1079452" y="643521"/>
                  <a:pt x="753060" y="643521"/>
                </a:cubicBezTo>
                <a:cubicBezTo>
                  <a:pt x="337156" y="643521"/>
                  <a:pt x="0" y="499464"/>
                  <a:pt x="0" y="321761"/>
                </a:cubicBezTo>
                <a:cubicBezTo>
                  <a:pt x="0" y="144058"/>
                  <a:pt x="337156" y="1"/>
                  <a:pt x="753060" y="1"/>
                </a:cubicBezTo>
                <a:cubicBezTo>
                  <a:pt x="1079450" y="1"/>
                  <a:pt x="1357342" y="88721"/>
                  <a:pt x="1459936" y="214404"/>
                </a:cubicBezTo>
                <a:lnTo>
                  <a:pt x="5549408" y="214404"/>
                </a:lnTo>
                <a:cubicBezTo>
                  <a:pt x="5652001" y="88721"/>
                  <a:pt x="5929893" y="0"/>
                  <a:pt x="6256284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F15086-CF19-4041-B630-D6E7453C2C9C}"/>
              </a:ext>
            </a:extLst>
          </p:cNvPr>
          <p:cNvGrpSpPr/>
          <p:nvPr/>
        </p:nvGrpSpPr>
        <p:grpSpPr>
          <a:xfrm>
            <a:off x="3742944" y="780288"/>
            <a:ext cx="1796851" cy="873795"/>
            <a:chOff x="1420904" y="4750729"/>
            <a:chExt cx="1796851" cy="873795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4D3681F7-0F30-469B-94C2-960AB80377E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420904" y="4990728"/>
              <a:ext cx="1796851" cy="384048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Даже има рима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669F6E-7022-462C-90E1-4749B0734824}"/>
                </a:ext>
              </a:extLst>
            </p:cNvPr>
            <p:cNvCxnSpPr>
              <a:cxnSpLocks/>
            </p:cNvCxnSpPr>
            <p:nvPr/>
          </p:nvCxnSpPr>
          <p:spPr>
            <a:xfrm>
              <a:off x="1420905" y="4750729"/>
              <a:ext cx="0" cy="87379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049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2695B2F-184C-4F50-B58E-597A4EE294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71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Пешка</a:t>
            </a:r>
          </a:p>
          <a:p>
            <a:pPr lvl="1"/>
            <a:r>
              <a:rPr lang="bg-BG"/>
              <a:t>Отдолу да е запушена</a:t>
            </a:r>
          </a:p>
          <a:p>
            <a:pPr lvl="1"/>
            <a:r>
              <a:rPr lang="bg-BG"/>
              <a:t>Ориентировъчен профил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3563301" y="3437967"/>
            <a:ext cx="1999299" cy="2734233"/>
          </a:xfrm>
          <a:custGeom>
            <a:avLst/>
            <a:gdLst/>
            <a:ahLst/>
            <a:cxnLst/>
            <a:rect l="l" t="t" r="r" b="b"/>
            <a:pathLst>
              <a:path w="2304098" h="3151075">
                <a:moveTo>
                  <a:pt x="1131642" y="0"/>
                </a:moveTo>
                <a:cubicBezTo>
                  <a:pt x="1366901" y="0"/>
                  <a:pt x="1557616" y="191739"/>
                  <a:pt x="1557616" y="428262"/>
                </a:cubicBezTo>
                <a:cubicBezTo>
                  <a:pt x="1557616" y="609508"/>
                  <a:pt x="1445627" y="764457"/>
                  <a:pt x="1287076" y="826107"/>
                </a:cubicBezTo>
                <a:lnTo>
                  <a:pt x="1293060" y="871912"/>
                </a:lnTo>
                <a:cubicBezTo>
                  <a:pt x="1504671" y="886734"/>
                  <a:pt x="1658658" y="934044"/>
                  <a:pt x="1658658" y="990011"/>
                </a:cubicBezTo>
                <a:cubicBezTo>
                  <a:pt x="1658658" y="1043247"/>
                  <a:pt x="1519334" y="1088650"/>
                  <a:pt x="1323619" y="1105828"/>
                </a:cubicBezTo>
                <a:lnTo>
                  <a:pt x="1488633" y="2368935"/>
                </a:lnTo>
                <a:cubicBezTo>
                  <a:pt x="1960711" y="2470949"/>
                  <a:pt x="2304098" y="2782545"/>
                  <a:pt x="2304098" y="3151074"/>
                </a:cubicBezTo>
                <a:lnTo>
                  <a:pt x="1590812" y="3151074"/>
                </a:lnTo>
                <a:lnTo>
                  <a:pt x="1590812" y="3151075"/>
                </a:lnTo>
                <a:lnTo>
                  <a:pt x="672470" y="3151075"/>
                </a:lnTo>
                <a:lnTo>
                  <a:pt x="672470" y="3151074"/>
                </a:lnTo>
                <a:lnTo>
                  <a:pt x="0" y="3151074"/>
                </a:lnTo>
                <a:cubicBezTo>
                  <a:pt x="0" y="2793662"/>
                  <a:pt x="322983" y="2489801"/>
                  <a:pt x="773278" y="2379432"/>
                </a:cubicBezTo>
                <a:lnTo>
                  <a:pt x="939907" y="1103964"/>
                </a:lnTo>
                <a:cubicBezTo>
                  <a:pt x="756344" y="1085053"/>
                  <a:pt x="627802" y="1041145"/>
                  <a:pt x="627802" y="990011"/>
                </a:cubicBezTo>
                <a:cubicBezTo>
                  <a:pt x="627802" y="936130"/>
                  <a:pt x="770528" y="890272"/>
                  <a:pt x="969994" y="873660"/>
                </a:cubicBezTo>
                <a:lnTo>
                  <a:pt x="976207" y="826106"/>
                </a:lnTo>
                <a:cubicBezTo>
                  <a:pt x="817656" y="764456"/>
                  <a:pt x="705668" y="609508"/>
                  <a:pt x="705668" y="428262"/>
                </a:cubicBezTo>
                <a:cubicBezTo>
                  <a:pt x="705668" y="191739"/>
                  <a:pt x="896383" y="0"/>
                  <a:pt x="1131642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035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F8D98C9-6D12-4687-A64C-B84E9B119D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9514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6996</TotalTime>
  <Words>215</Words>
  <Application>Microsoft Office PowerPoint</Application>
  <PresentationFormat>On-screen Show (4:3)</PresentationFormat>
  <Paragraphs>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VRARXR-02. Exercises</dc:title>
  <dc:creator>Pavel Boytchev</dc:creator>
  <cp:lastModifiedBy>Pavel Boytchev</cp:lastModifiedBy>
  <cp:revision>503</cp:revision>
  <dcterms:created xsi:type="dcterms:W3CDTF">2013-12-13T09:03:57Z</dcterms:created>
  <dcterms:modified xsi:type="dcterms:W3CDTF">2022-02-26T09:49:25Z</dcterms:modified>
</cp:coreProperties>
</file>