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30"/>
  </p:notesMasterIdLst>
  <p:sldIdLst>
    <p:sldId id="464" r:id="rId2"/>
    <p:sldId id="465" r:id="rId3"/>
    <p:sldId id="466" r:id="rId4"/>
    <p:sldId id="467" r:id="rId5"/>
    <p:sldId id="468" r:id="rId6"/>
    <p:sldId id="469" r:id="rId7"/>
    <p:sldId id="470" r:id="rId8"/>
    <p:sldId id="480" r:id="rId9"/>
    <p:sldId id="481" r:id="rId10"/>
    <p:sldId id="482" r:id="rId11"/>
    <p:sldId id="471" r:id="rId12"/>
    <p:sldId id="483" r:id="rId13"/>
    <p:sldId id="472" r:id="rId14"/>
    <p:sldId id="484" r:id="rId15"/>
    <p:sldId id="473" r:id="rId16"/>
    <p:sldId id="485" r:id="rId17"/>
    <p:sldId id="474" r:id="rId18"/>
    <p:sldId id="489" r:id="rId19"/>
    <p:sldId id="475" r:id="rId20"/>
    <p:sldId id="490" r:id="rId21"/>
    <p:sldId id="476" r:id="rId22"/>
    <p:sldId id="491" r:id="rId23"/>
    <p:sldId id="477" r:id="rId24"/>
    <p:sldId id="486" r:id="rId25"/>
    <p:sldId id="478" r:id="rId26"/>
    <p:sldId id="487" r:id="rId27"/>
    <p:sldId id="488" r:id="rId28"/>
    <p:sldId id="4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8C"/>
    <a:srgbClr val="FFCCFF"/>
    <a:srgbClr val="FF00FF"/>
    <a:srgbClr val="000066"/>
    <a:srgbClr val="A1BD63"/>
    <a:srgbClr val="006600"/>
    <a:srgbClr val="336600"/>
    <a:srgbClr val="BBD979"/>
    <a:srgbClr val="0033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8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19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6.3.2022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6.3.2022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olutions/S0402-passing-in-a-circle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olutions/S0403-oscillation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Solutions/S0404-bouncing-balls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Solutions/S0405-lil-gui-button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Solutions/S0406-lil-gui-automatic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Solutions/S0407-shy-pillars.html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Solutions/S0408-free-walk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Solutions/S0409-flies-in-park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Solutions/S0410-sphere-with-bumps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olutions/S0401-cube-edges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Решения на задачите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bg-BG" dirty="0">
                <a:latin typeface="Calibri Light" panose="020F0302020204030204" pitchFamily="34" charset="0"/>
              </a:rPr>
              <a:t>Тема №4</a:t>
            </a:r>
          </a:p>
        </p:txBody>
      </p:sp>
    </p:spTree>
    <p:extLst>
      <p:ext uri="{BB962C8B-B14F-4D97-AF65-F5344CB8AC3E}">
        <p14:creationId xmlns:p14="http://schemas.microsoft.com/office/powerpoint/2010/main" val="329220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Разминаване ту отгоре, ту отдолу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D107EE3C-E87A-4696-A062-8021C6D2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20" y="1600200"/>
            <a:ext cx="730116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39162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Осцилация</a:t>
            </a:r>
            <a:endParaRPr lang="bg-BG" dirty="0"/>
          </a:p>
          <a:p>
            <a:pPr lvl="1"/>
            <a:r>
              <a:rPr lang="bg-BG" dirty="0"/>
              <a:t>Във вариантите за заглаждане в </a:t>
            </a:r>
            <a:r>
              <a:rPr lang="en-US" dirty="0"/>
              <a:t>Tween.js </a:t>
            </a:r>
            <a:r>
              <a:rPr lang="bg-BG" dirty="0"/>
              <a:t>няма движение напред назад със забавяне</a:t>
            </a:r>
            <a:endParaRPr lang="en-US" dirty="0"/>
          </a:p>
          <a:p>
            <a:pPr lvl="1"/>
            <a:r>
              <a:rPr lang="bg-BG" dirty="0"/>
              <a:t>Сглобяваме го от двукратно прилагане на </a:t>
            </a:r>
            <a:r>
              <a:rPr lang="en-GB" dirty="0" err="1">
                <a:solidFill>
                  <a:srgbClr val="FF388C"/>
                </a:solidFill>
              </a:rPr>
              <a:t>Quadratic.InOut</a:t>
            </a:r>
            <a:endParaRPr lang="bg-BG" dirty="0">
              <a:solidFill>
                <a:srgbClr val="FF388C"/>
              </a:solidFill>
            </a:endParaRPr>
          </a:p>
        </p:txBody>
      </p:sp>
      <p:sp>
        <p:nvSpPr>
          <p:cNvPr id="4" name="AutoShape 2" descr="data:image/png;base64,iVBORw0KGgoAAAANSUhEUgAAALQAAABkCAYAAAAv8xodAAAJAElEQVR4Xu2d6W9UVRjGn3PuLG2t1UIssokoIhUx+gHCogghRgW3aPSLif+Zn4wxxsQgJmrQGg1iXIJarCvKoobNAB100E7nnmPec6Yz3bDbnZl7zzwnmdCWO+e87/P+cnP2V1UqFQsWKhCIAopABxJJuuEUINAEISgFCHRQ4aQzBJoMBKUAgQ4qnHSGQJOBoBQg0EGFk84QaDIQlAIEOqhw0hkCTQaCUoBABxVOOkOgyUBQChDooMJJZwg0GQhKAQIdVDjpDIEmA0EpQKCDCiedIdBkILsKWAsoNcV+VS6XeQQruyHNtuXj49DnziG6eBHq/HmosTGochmwFurvv6HGx2FzOaBadT9Da/d/MMb5HQ8OYuzJJwl0tinInvX6wgVEp05Bnz0LNTrqYJWi/v13Sc7MCjTPFC5JU355mgLq9GnoX3+F+v134No1/8atVK6vUxTB3nCD7zp0d8N2dwM9PUB/P2xvL5QxsLfeCtPVBeTzQLHoP/K2nqWwD00kl6SA/vFHqJER32UQeKvVmfUpBdvXBxQKsMuXwy5bBgikGzcCUbSk9qd/mUAnKmf4lamzZ6G/+grq3DmoP//0fdrJRfq8E+AODMBs3gy7dm3LhCHQLZM6uw3pb76B/uEHCMyY3u8tFl03wa5ZA6xahXjr1rY6SqDbKn96G9effw79889Qf/xRn1Vw1moNe9NNrl9rN22CueeeVDlBoFMVjvYao7/+Gvr4cf8mrk2NiUVWBmR9fTCDgzC7ds2Y+22v1VNbJ9BpikYbbJE3sD5yBPq336YO6Hp6YPv7Ye6/332yUgh0ViKVsJ3R0JCfnajNCbvq83k/C3HnnYj37Em4xdZUR6Bbo3MqWpGZCT00BH3xIvDPP3WbpE9sNmyAeeyxVNi5FCMI9FLUy8h3ZZpNHzsGJSBPlO5umDVrEO/bByxfnhFP5jaTQM+tUWafiD74AHp4eMpUm735ZpgHHoDZuTOzfv2f4QQ6wLBGb78NWYJWV69672SqbeVKB7FbnQu4EOiAghsdOgT93XeNKbdiEeb22xE/9ZRbveuEQqADiHL05ptQZ85AXbvmvJFNPXbDBsQHDgTg3cJcINAL0ytVT0dvveVW8+q72QoFt3ci3r8/VXa20hgC3Uq1E2orOnzYD/Zq2zJloGc3bkT8yCMJtZDdagh0hmKnP/vML03LLjcpuRzMffchfvzxDHnRXFMJdHP1TaR2Gejpjz5ypz1cka6FrOY9+2wi9YdUCYFOczTjGLlXX/WnP2rF3nYbqi+84E9tsMxQgECnFIro3Xd9PzmOnYVm3TqYPXv8vmOW6ypAoFMGhxxp0p9+6k6EuFIsIt69G2bbtpRZmk5zCHSK4pJ75RUo2cYpRQZ8d9+N+JlnUmRh+k0h0CmIkf7kE8jm+omlanvLLag+/TSwYkUKrMuWCQS6nfEql/2grzYN5zbUy8ahHTvaaVWm2ybQbQqfbLCXtzLGxvygT/ZcvPhim6wJp1kC3epYXrmC3OuvQ1265Fq2ctRfdsFt3txqS4Jsj0C3MKzRxx9DVvsmLmMx996LWPrKLIkpQKATk/L/K8q9/LK7Xci9lWWT/b59MJs2taj1zmmGQDc51nL8SU6OQG7PlL6y7L2YdmNmk03oqOoJdBPDHb32GvTJk76F7m7Ee/e6WQyW5ilAoJugrcxeRB9+WD/LJ1s7q88/34SWWOV0BQh0wkxEb7zhN91LiSI3pxw//HDCrbC66ylAoBNiQ3//PaL33qvfd2FXrfJv5d7ehFpgNfNRgEDPR6U5nokOHvSHU6VojXjXLpjduxOomVUsVAECvVDFJj3vTpB88QXUX3+5v7o9GLLaJzfSs7RFAQK9GNlHR5E7dKix8T6fR7xjB8xDDy2mNn4nQQUI9ALFdN2LEycaB1TXrkX1pZcWWAsfb5YCBHqeykrXIjpypHGtVn+/n1ceHJxnDXysFQoQ6DlUlvuT3dValy/7J3t6/Mb7Dr77ohVgLrYNAn095apV5A4ehPrpp/oTkoKhKidIEs7ctNjg8XszFSDQs1DhrtY6daqeGNLdn7x/P8wdd5ChlCtAoCcFKHrnHT+fPJEoUvZfyF7l7dtTHkaaN6EAgZYV6vffh/7228Yqn2R5uusuxI8+SlIypkBHAy0gSx9ZlUo+bFrDbNmC+IknMhZGmtvRb2iXSPLLL+spGlziyHXrED/3HMnIuAKd84auVCAXgksOvvpStWR8GhjgHXEZh3iy+cEDreUi8KNHoU+fruelliyoZutWd3qEJSwFggVabuuUgV49z4hsHpI3sgz2JPMTS5AKhAX0pUvupIjrVkxKKOkuBJfBHrd0BglxcF0OuR5AnTgBdeFCwzeZsZBkkg8+6DJAsXSGApl9Q7tE68PDPtG6tfVo2RUrYNevZ7eiM/id4WWmgI6OHm28iavVBsSS9UluINq2zeWpZulcBVIPtCTIkStm1ZUrjSVpiVehALtsmU9fxkOonUvwNM9TB7QseqiTJ91pEJd3z5iGybmcm6mQ/CJm714GkQqkr8shN9arWmYnVS7XbxiqW5rPw80bb9nCS1oI8JwKtPQNLW9d/csvkE3zuHwZDuBJAzpnrQAsh0xXrkS8fTvkOgAWKjBfBRIH2i0rl0p+w8/oKPTIiN9XLJ9JA7m6gV1dsMUi7OrV7sNcIvMNHZ+bTYHZgZZ+6/g4lOwLlksG5d/az+5vlQqkrwvp40p6MflcveohrmVtmlVupSC31MsxJsnmZNavh+WmeZKZoAKqVCo1JnHlTsHDh5EfGVl0E9JdMDfeCNPXB9vXB10qwfT0oCJ94IGBRdfLL1KB+SgwA+iuoSEUhodhCwU/NSZ92nze921rv8vPOTnKLxlNe3sxJqc6agDbXG4+7fIZKtAUBWZ2OaSLIQCzUIEMKpD4oDCDGtDkgBQg0AEFk65AJjIqUwaFFIUKZFkBAp3l6NH2GQoQaEIRlAIEOqhw0hkCTQaCUoBABxVOOkOgyUBQChDooMJJZwg0GQhKAQIdVDjpDIEmA0EpQKCDCiedIdBkICgFCHRQ4aQzBJoMBKUAgQ4qnHTmP6+WF+GJsmb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data:image/png;base64,iVBORw0KGgoAAAANSUhEUgAAALQAAABkCAYAAAAv8xodAAAJAElEQVR4Xu2d6W9UVRjGn3PuLG2t1UIssokoIhUx+gHCogghRgW3aPSLif+Zn4wxxsQgJmrQGg1iXIJarCvKoobNAB100E7nnmPec6Yz3bDbnZl7zzwnmdCWO+e87/P+cnP2V1UqFQsWKhCIAopABxJJuuEUINAEISgFCHRQ4aQzBJoMBKUAgQ4qnHSGQJOBoBQg0EGFk84QaDIQlAIEOqhw0hkCTQaCUoBABxVOOkOgyUBQChDooMJJZwg0GQhKAQIdVDjpDIEmA0EpQKCDCiedIdBkILsKWAsoNcV+VS6XeQQruyHNtuXj49DnziG6eBHq/HmosTGochmwFurvv6HGx2FzOaBadT9Da/d/MMb5HQ8OYuzJJwl0tinInvX6wgVEp05Bnz0LNTrqYJWi/v13Sc7MCjTPFC5JU355mgLq9GnoX3+F+v134No1/8atVK6vUxTB3nCD7zp0d8N2dwM9PUB/P2xvL5QxsLfeCtPVBeTzQLHoP/K2nqWwD00kl6SA/vFHqJER32UQeKvVmfUpBdvXBxQKsMuXwy5bBgikGzcCUbSk9qd/mUAnKmf4lamzZ6G/+grq3DmoP//0fdrJRfq8E+AODMBs3gy7dm3LhCHQLZM6uw3pb76B/uEHCMyY3u8tFl03wa5ZA6xahXjr1rY6SqDbKn96G9effw79889Qf/xRn1Vw1moNe9NNrl9rN22CueeeVDlBoFMVjvYao7/+Gvr4cf8mrk2NiUVWBmR9fTCDgzC7ds2Y+22v1VNbJ9BpikYbbJE3sD5yBPq336YO6Hp6YPv7Ye6/332yUgh0ViKVsJ3R0JCfnajNCbvq83k/C3HnnYj37Em4xdZUR6Bbo3MqWpGZCT00BH3xIvDPP3WbpE9sNmyAeeyxVNi5FCMI9FLUy8h3ZZpNHzsGJSBPlO5umDVrEO/bByxfnhFP5jaTQM+tUWafiD74AHp4eMpUm735ZpgHHoDZuTOzfv2f4QQ6wLBGb78NWYJWV69672SqbeVKB7FbnQu4EOiAghsdOgT93XeNKbdiEeb22xE/9ZRbveuEQqADiHL05ptQZ85AXbvmvJFNPXbDBsQHDgTg3cJcINAL0ytVT0dvveVW8+q72QoFt3ci3r8/VXa20hgC3Uq1E2orOnzYD/Zq2zJloGc3bkT8yCMJtZDdagh0hmKnP/vML03LLjcpuRzMffchfvzxDHnRXFMJdHP1TaR2Gejpjz5ypz1cka6FrOY9+2wi9YdUCYFOczTjGLlXX/WnP2rF3nYbqi+84E9tsMxQgECnFIro3Xd9PzmOnYVm3TqYPXv8vmOW6ypAoFMGhxxp0p9+6k6EuFIsIt69G2bbtpRZmk5zCHSK4pJ75RUo2cYpRQZ8d9+N+JlnUmRh+k0h0CmIkf7kE8jm+omlanvLLag+/TSwYkUKrMuWCQS6nfEql/2grzYN5zbUy8ahHTvaaVWm2ybQbQqfbLCXtzLGxvygT/ZcvPhim6wJp1kC3epYXrmC3OuvQ1265Fq2ctRfdsFt3txqS4Jsj0C3MKzRxx9DVvsmLmMx996LWPrKLIkpQKATk/L/K8q9/LK7Xci9lWWT/b59MJs2taj1zmmGQDc51nL8SU6OQG7PlL6y7L2YdmNmk03oqOoJdBPDHb32GvTJk76F7m7Ee/e6WQyW5ilAoJugrcxeRB9+WD/LJ1s7q88/34SWWOV0BQh0wkxEb7zhN91LiSI3pxw//HDCrbC66ylAoBNiQ3//PaL33qvfd2FXrfJv5d7ehFpgNfNRgEDPR6U5nokOHvSHU6VojXjXLpjduxOomVUsVAECvVDFJj3vTpB88QXUX3+5v7o9GLLaJzfSs7RFAQK9GNlHR5E7dKix8T6fR7xjB8xDDy2mNn4nQQUI9ALFdN2LEycaB1TXrkX1pZcWWAsfb5YCBHqeykrXIjpypHGtVn+/n1ceHJxnDXysFQoQ6DlUlvuT3dValy/7J3t6/Mb7Dr77ohVgLrYNAn095apV5A4ehPrpp/oTkoKhKidIEs7ctNjg8XszFSDQs1DhrtY6daqeGNLdn7x/P8wdd5ChlCtAoCcFKHrnHT+fPJEoUvZfyF7l7dtTHkaaN6EAgZYV6vffh/7228Yqn2R5uusuxI8+SlIypkBHAy0gSx9ZlUo+bFrDbNmC+IknMhZGmtvRb2iXSPLLL+spGlziyHXrED/3HMnIuAKd84auVCAXgksOvvpStWR8GhjgHXEZh3iy+cEDreUi8KNHoU+fruelliyoZutWd3qEJSwFggVabuuUgV49z4hsHpI3sgz2JPMTS5AKhAX0pUvupIjrVkxKKOkuBJfBHrd0BglxcF0OuR5AnTgBdeFCwzeZsZBkkg8+6DJAsXSGApl9Q7tE68PDPtG6tfVo2RUrYNevZ7eiM/id4WWmgI6OHm28iavVBsSS9UluINq2zeWpZulcBVIPtCTIkStm1ZUrjSVpiVehALtsmU9fxkOonUvwNM9TB7QseqiTJ91pEJd3z5iGybmcm6mQ/CJm714GkQqkr8shN9arWmYnVS7XbxiqW5rPw80bb9nCS1oI8JwKtPQNLW9d/csvkE3zuHwZDuBJAzpnrQAsh0xXrkS8fTvkOgAWKjBfBRIH2i0rl0p+w8/oKPTIiN9XLJ9JA7m6gV1dsMUi7OrV7sNcIvMNHZ+bTYHZgZZ+6/g4lOwLlksG5d/az+5vlQqkrwvp40p6MflcveohrmVtmlVupSC31MsxJsnmZNavh+WmeZKZoAKqVCo1JnHlTsHDh5EfGVl0E9JdMDfeCNPXB9vXB10qwfT0oCJ94IGBRdfLL1KB+SgwA+iuoSEUhodhCwU/NSZ92nze921rv8vPOTnKLxlNe3sxJqc6agDbXG4+7fIZKtAUBWZ2OaSLIQCzUIEMKpD4oDCDGtDkgBQg0AEFk65AJjIqUwaFFIUKZFkBAp3l6NH2GQoQaEIRlAIEOqhw0hkCTQaCUoBABxVOOkOgyUBQChDooMJJZwg0GQhKAQIdVDjpDIEmA0EpQKCDCiedIdBkICgFCHRQ4aQzBJoMBKUAgQ4qnHTmP6+WF+GJsmbf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343400"/>
            <a:ext cx="2286000" cy="127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4400" y="4343400"/>
            <a:ext cx="2286000" cy="127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7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Двете анимации се следват една друга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53886D9A-4678-4D70-A063-2FAF53892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00200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454764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Топащи</a:t>
            </a:r>
            <a:r>
              <a:rPr lang="bg-BG" dirty="0"/>
              <a:t> се топки</a:t>
            </a:r>
          </a:p>
          <a:p>
            <a:pPr lvl="1"/>
            <a:r>
              <a:rPr lang="bg-BG" dirty="0"/>
              <a:t>Подходящо заглаждане е </a:t>
            </a:r>
            <a:r>
              <a:rPr lang="en-US" dirty="0" err="1">
                <a:solidFill>
                  <a:srgbClr val="FF388C"/>
                </a:solidFill>
              </a:rPr>
              <a:t>Bounce.Out</a:t>
            </a:r>
            <a:r>
              <a:rPr lang="en-US" dirty="0"/>
              <a:t>, </a:t>
            </a:r>
            <a:r>
              <a:rPr lang="bg-BG" dirty="0"/>
              <a:t>понеже то е със затихващо </a:t>
            </a:r>
            <a:r>
              <a:rPr lang="bg-BG" dirty="0" err="1"/>
              <a:t>топане</a:t>
            </a:r>
            <a:endParaRPr lang="bg-BG" dirty="0"/>
          </a:p>
          <a:p>
            <a:pPr lvl="1"/>
            <a:r>
              <a:rPr lang="bg-BG" dirty="0"/>
              <a:t>Създаваме случайни топки всяка със собствен </a:t>
            </a:r>
            <a:r>
              <a:rPr lang="en-US" dirty="0"/>
              <a:t>tween </a:t>
            </a:r>
            <a:r>
              <a:rPr lang="bg-BG" dirty="0"/>
              <a:t>с </a:t>
            </a:r>
            <a:r>
              <a:rPr lang="en-US" dirty="0" err="1">
                <a:solidFill>
                  <a:srgbClr val="FF388C"/>
                </a:solidFill>
              </a:rPr>
              <a:t>Bounce.Out</a:t>
            </a:r>
            <a:r>
              <a:rPr lang="en-US" dirty="0"/>
              <a:t> </a:t>
            </a:r>
            <a:r>
              <a:rPr lang="bg-BG" dirty="0"/>
              <a:t>до нивото на земята</a:t>
            </a:r>
          </a:p>
          <a:p>
            <a:pPr lvl="1"/>
            <a:r>
              <a:rPr lang="bg-BG" dirty="0"/>
              <a:t>Поетапното тръгване е чрез случайно забавяне от половин до 2 секунди</a:t>
            </a:r>
          </a:p>
          <a:p>
            <a:endParaRPr lang="bg-BG" dirty="0">
              <a:solidFill>
                <a:srgbClr val="FF38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2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Топките падат, отскачат по няколко пъти и си остават на земята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BF5B8E0D-1F77-4D4D-879B-9F385FFE8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9773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047231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 в </a:t>
            </a:r>
            <a:r>
              <a:rPr lang="en-US" dirty="0" err="1"/>
              <a:t>lil-gui</a:t>
            </a:r>
            <a:endParaRPr lang="en-US" dirty="0"/>
          </a:p>
          <a:p>
            <a:pPr lvl="1"/>
            <a:r>
              <a:rPr lang="bg-BG" dirty="0"/>
              <a:t>За оцветяването на всички обекти е добре да се помнят в масив</a:t>
            </a:r>
          </a:p>
          <a:p>
            <a:pPr lvl="1"/>
            <a:r>
              <a:rPr lang="bg-BG" dirty="0"/>
              <a:t>Бутон в </a:t>
            </a:r>
            <a:r>
              <a:rPr lang="en-US" dirty="0" err="1"/>
              <a:t>lil-gui</a:t>
            </a:r>
            <a:r>
              <a:rPr lang="bg-BG" dirty="0"/>
              <a:t> се създава за поле със стойност функция</a:t>
            </a:r>
            <a:r>
              <a:rPr lang="en-US" dirty="0"/>
              <a:t> (</a:t>
            </a:r>
            <a:r>
              <a:rPr lang="bg-BG" dirty="0"/>
              <a:t>без кръгли скоби)</a:t>
            </a:r>
          </a:p>
          <a:p>
            <a:pPr lvl="1"/>
            <a:r>
              <a:rPr lang="bg-BG" dirty="0"/>
              <a:t>При кликване на бутона се извиква функцията</a:t>
            </a:r>
          </a:p>
          <a:p>
            <a:pPr lvl="1"/>
            <a:r>
              <a:rPr lang="bg-BG" dirty="0"/>
              <a:t>С </a:t>
            </a:r>
            <a:r>
              <a:rPr lang="en-US" dirty="0">
                <a:solidFill>
                  <a:srgbClr val="FF388C"/>
                </a:solidFill>
              </a:rPr>
              <a:t>name</a:t>
            </a:r>
            <a:r>
              <a:rPr lang="bg-BG" dirty="0"/>
              <a:t> се дават хубави имена на бутоните</a:t>
            </a:r>
          </a:p>
        </p:txBody>
      </p:sp>
    </p:spTree>
    <p:extLst>
      <p:ext uri="{BB962C8B-B14F-4D97-AF65-F5344CB8AC3E}">
        <p14:creationId xmlns:p14="http://schemas.microsoft.com/office/powerpoint/2010/main" val="285391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Три бутона, с които се сменят цветовете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A2E5F358-45B4-4100-B94E-D615DF8C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15963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259582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Автоматичен  </a:t>
                </a:r>
                <a:r>
                  <a:rPr lang="en-US" dirty="0" err="1"/>
                  <a:t>lil-gui</a:t>
                </a:r>
                <a:r>
                  <a:rPr lang="en-US" dirty="0"/>
                  <a:t> </a:t>
                </a:r>
                <a:r>
                  <a:rPr lang="bg-BG" dirty="0"/>
                  <a:t>контролер</a:t>
                </a:r>
                <a:endParaRPr lang="en-US" dirty="0"/>
              </a:p>
              <a:p>
                <a:pPr lvl="1"/>
                <a:r>
                  <a:rPr lang="bg-BG" dirty="0"/>
                  <a:t>Запазваме контролера в променливата </a:t>
                </a:r>
                <a:r>
                  <a:rPr lang="en-US" dirty="0" err="1">
                    <a:solidFill>
                      <a:srgbClr val="FF388C"/>
                    </a:solidFill>
                  </a:rPr>
                  <a:t>gui_k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С </a:t>
                </a:r>
                <a:r>
                  <a:rPr lang="en-GB" dirty="0" err="1">
                    <a:solidFill>
                      <a:srgbClr val="FF388C"/>
                    </a:solidFill>
                  </a:rPr>
                  <a:t>updateDisplay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се актуализира графичния образ на контролера, според стойността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4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Автоматично се променя контролера, но пък вече не можем ръчно да го контролираме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3CAB2132-3947-41B8-8DBC-D3150ED3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18" y="20535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01238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Срамежливи пилони</a:t>
                </a:r>
                <a:endParaRPr lang="en-US" dirty="0"/>
              </a:p>
              <a:p>
                <a:pPr lvl="1"/>
                <a:r>
                  <a:rPr lang="bg-BG" dirty="0"/>
                  <a:t>Свиването на пилон е чрез промяна на вертикалния му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мащаб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0.2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/>
                  <a:t>Плавното връщане на размера е с </a:t>
                </a:r>
                <a:r>
                  <a:rPr lang="en-US" dirty="0"/>
                  <a:t>tween</a:t>
                </a:r>
                <a:r>
                  <a:rPr lang="bg-BG" dirty="0"/>
                  <a:t> до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мащаб 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(1,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</m:t>
                    </m:r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/>
                  <a:t>Номерът на пилона, който се свива, е </a:t>
                </a:r>
                <a:r>
                  <a:rPr lang="en-US" dirty="0"/>
                  <a:t>index</a:t>
                </a:r>
              </a:p>
              <a:p>
                <a:pPr marL="804863" lvl="2"/>
                <a:r>
                  <a:rPr lang="en-US" dirty="0"/>
                  <a:t>(</a:t>
                </a:r>
                <a:r>
                  <a:rPr lang="bg-BG" dirty="0"/>
                  <a:t>изчислява се като времето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се разделя на дължината на един сегмент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2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на броя пилони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)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По-ранното свиване е като се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прибави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0.15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към времето</a:t>
                </a:r>
                <a:endParaRPr lang="bg-BG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2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Ръбове на куб</a:t>
            </a:r>
            <a:endParaRPr lang="en-US" dirty="0"/>
          </a:p>
          <a:p>
            <a:pPr lvl="1"/>
            <a:r>
              <a:rPr lang="bg-BG" dirty="0"/>
              <a:t>Търсим решение, което по общ начин да прави движението по ръб и преминаването по нов ръб</a:t>
            </a:r>
          </a:p>
          <a:p>
            <a:r>
              <a:rPr lang="bg-BG" dirty="0"/>
              <a:t>Кубът</a:t>
            </a:r>
          </a:p>
          <a:p>
            <a:pPr lvl="1"/>
            <a:r>
              <a:rPr lang="bg-BG" dirty="0"/>
              <a:t>Рисуваме го полупрозрачен с материал </a:t>
            </a:r>
            <a:r>
              <a:rPr lang="en-US" dirty="0" err="1">
                <a:solidFill>
                  <a:srgbClr val="FF388C"/>
                </a:solidFill>
              </a:rPr>
              <a:t>MeshNormalMaterial</a:t>
            </a:r>
            <a:r>
              <a:rPr lang="bg-BG" dirty="0">
                <a:solidFill>
                  <a:srgbClr val="FF388C"/>
                </a:solidFill>
              </a:rPr>
              <a:t> </a:t>
            </a:r>
            <a:r>
              <a:rPr lang="bg-BG" dirty="0"/>
              <a:t>за оцветяване</a:t>
            </a:r>
          </a:p>
          <a:p>
            <a:pPr lvl="1"/>
            <a:r>
              <a:rPr lang="bg-BG" dirty="0"/>
              <a:t>Ръбовете рисуваме като втори куб със същия размер, положение и ориентация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82005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Рязко свиване на пилон, като го доближи обекта, последвано от плавно възвръщане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B2BC03CF-EA33-42DA-8E43-11647E32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359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381241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Свободна разходка</a:t>
                </a:r>
              </a:p>
              <a:p>
                <a:pPr lvl="1"/>
                <a:r>
                  <a:rPr lang="bg-BG" dirty="0"/>
                  <a:t>Вместо </a:t>
                </a:r>
                <a:r>
                  <a:rPr lang="en-US" dirty="0" err="1">
                    <a:solidFill>
                      <a:srgbClr val="FF388C"/>
                    </a:solidFill>
                  </a:rPr>
                  <a:t>OrbitControls</a:t>
                </a:r>
                <a:r>
                  <a:rPr lang="en-US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ползваме </a:t>
                </a:r>
                <a:r>
                  <a:rPr lang="en-GB" dirty="0" err="1">
                    <a:solidFill>
                      <a:srgbClr val="FF388C"/>
                    </a:solidFill>
                  </a:rPr>
                  <a:t>FirstPersonControls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(от </a:t>
                </a:r>
                <a:r>
                  <a:rPr lang="en-GB" dirty="0">
                    <a:solidFill>
                      <a:srgbClr val="FF388C"/>
                    </a:solidFill>
                  </a:rPr>
                  <a:t>examples\</a:t>
                </a:r>
                <a:r>
                  <a:rPr lang="en-GB" dirty="0" err="1">
                    <a:solidFill>
                      <a:srgbClr val="FF388C"/>
                    </a:solidFill>
                  </a:rPr>
                  <a:t>js</a:t>
                </a:r>
                <a:r>
                  <a:rPr lang="en-GB" dirty="0">
                    <a:solidFill>
                      <a:srgbClr val="FF388C"/>
                    </a:solidFill>
                  </a:rPr>
                  <a:t>\controls</a:t>
                </a:r>
                <a:r>
                  <a:rPr lang="bg-BG" dirty="0"/>
                  <a:t>)</a:t>
                </a:r>
              </a:p>
              <a:p>
                <a:pPr lvl="1"/>
                <a:r>
                  <a:rPr lang="bg-BG" dirty="0"/>
                  <a:t>За да не влизаме под земята поддържаме позицията на камерата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=10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С мишка движение напред е с ляв бутон, а назад – с десен бутон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4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Свободно разхождане и оглеждане из сцената с пилони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29FE04D3-1EF0-4061-841D-0F37AF2C2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49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677604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Мушички в парка</a:t>
                </a:r>
              </a:p>
              <a:p>
                <a:pPr lvl="1"/>
                <a:r>
                  <a:rPr lang="bg-BG" dirty="0"/>
                  <a:t>Движението на рояк около една лампа е в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пример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Е0407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/>
                  <a:t>от лекцията</a:t>
                </a:r>
              </a:p>
              <a:p>
                <a:pPr lvl="1"/>
                <a:r>
                  <a:rPr lang="bg-BG" dirty="0"/>
                  <a:t>По аналогичен начин правим движение около другата лампа</a:t>
                </a:r>
              </a:p>
              <a:p>
                <a:pPr lvl="1"/>
                <a:r>
                  <a:rPr lang="bg-BG" dirty="0"/>
                  <a:t>Крайното движение е линейна комбинация между двете с </a:t>
                </a:r>
                <a:r>
                  <a:rPr lang="en-GB" dirty="0" err="1">
                    <a:solidFill>
                      <a:srgbClr val="FF388C"/>
                    </a:solidFill>
                  </a:rPr>
                  <a:t>lerpVectors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като коефициентът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</a:t>
                </a:r>
                <a:r>
                  <a:rPr lang="bg-BG" dirty="0" err="1"/>
                  <a:t>осцилира</a:t>
                </a:r>
                <a:r>
                  <a:rPr lang="bg-BG" dirty="0"/>
                  <a:t> между 0 и 1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r="-14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079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Резултат</a:t>
                </a:r>
              </a:p>
              <a:p>
                <a:pPr lvl="1"/>
                <a:r>
                  <a:rPr lang="bg-BG" dirty="0"/>
                  <a:t>Задържането около двете лампи е защото първо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bg-BG" dirty="0"/>
                  <a:t>а после е отрязано с </a:t>
                </a:r>
                <a:r>
                  <a:rPr lang="en-US" dirty="0">
                    <a:solidFill>
                      <a:srgbClr val="FF388C"/>
                    </a:solidFill>
                  </a:rPr>
                  <a:t>clamp</a:t>
                </a:r>
                <a:endParaRPr lang="bg-BG" dirty="0">
                  <a:solidFill>
                    <a:srgbClr val="FF388C"/>
                  </a:solidFill>
                </a:endParaRP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file"/>
            <a:extLst>
              <a:ext uri="{FF2B5EF4-FFF2-40B4-BE49-F238E27FC236}">
                <a16:creationId xmlns:a16="http://schemas.microsoft.com/office/drawing/2014/main" id="{89A01F61-8498-4B4A-B3C5-FF800C9A0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418" y="2053589"/>
            <a:ext cx="7308181" cy="3966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75412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Сфера с подутини</a:t>
                </a:r>
              </a:p>
              <a:p>
                <a:pPr lvl="1"/>
                <a:r>
                  <a:rPr lang="bg-BG" dirty="0"/>
                  <a:t>Основата на сферата е </a:t>
                </a:r>
                <a:r>
                  <a:rPr lang="bg-BG" dirty="0" err="1"/>
                  <a:t>икосаедър</a:t>
                </a:r>
                <a:endParaRPr lang="bg-BG" dirty="0"/>
              </a:p>
              <a:p>
                <a:pPr lvl="1"/>
                <a:r>
                  <a:rPr lang="en-GB" dirty="0" err="1">
                    <a:solidFill>
                      <a:srgbClr val="FF388C"/>
                    </a:solidFill>
                  </a:rPr>
                  <a:t>getAttribute</a:t>
                </a:r>
                <a:r>
                  <a:rPr lang="bg-BG" dirty="0"/>
                  <a:t> дава достъп до геометрията –координатите на върховете</a:t>
                </a:r>
              </a:p>
              <a:p>
                <a:pPr lvl="1"/>
                <a:r>
                  <a:rPr lang="bg-BG" dirty="0"/>
                  <a:t>Функция </a:t>
                </a:r>
                <a:r>
                  <a:rPr lang="en-US" dirty="0">
                    <a:solidFill>
                      <a:srgbClr val="FF388C"/>
                    </a:solidFill>
                  </a:rPr>
                  <a:t>bump</a:t>
                </a:r>
                <a:r>
                  <a:rPr lang="bg-BG" dirty="0"/>
                  <a:t> мащабира координатите с коефициент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bg-BG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0.15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bg-BG" i="1" dirty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  <m:t>0.15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Със </a:t>
                </a:r>
                <a:r>
                  <a:rPr lang="en-GB" dirty="0" err="1">
                    <a:solidFill>
                      <a:srgbClr val="FF388C"/>
                    </a:solidFill>
                  </a:rPr>
                  <a:t>setXYZ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се променят върховете</a:t>
                </a:r>
              </a:p>
              <a:p>
                <a:pPr lvl="1"/>
                <a:r>
                  <a:rPr lang="bg-BG" dirty="0"/>
                  <a:t>С </a:t>
                </a:r>
                <a:r>
                  <a:rPr lang="en-GB" dirty="0" err="1">
                    <a:solidFill>
                      <a:srgbClr val="FF388C"/>
                    </a:solidFill>
                  </a:rPr>
                  <a:t>computeVertexNormals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се преизчисляват нормалните вектори според новите върхове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3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Топчетата в масив </a:t>
            </a:r>
            <a:r>
              <a:rPr lang="en-US" dirty="0">
                <a:solidFill>
                  <a:srgbClr val="FF388C"/>
                </a:solidFill>
              </a:rPr>
              <a:t>balls</a:t>
            </a:r>
            <a:endParaRPr lang="bg-BG" dirty="0"/>
          </a:p>
          <a:p>
            <a:pPr lvl="1"/>
            <a:r>
              <a:rPr lang="bg-BG" dirty="0"/>
              <a:t>Координатите им са сферични със случайни начални ъгли в масивите </a:t>
            </a:r>
            <a:r>
              <a:rPr lang="en-US" dirty="0">
                <a:solidFill>
                  <a:srgbClr val="FF388C"/>
                </a:solidFill>
              </a:rPr>
              <a:t>alpha</a:t>
            </a:r>
            <a:r>
              <a:rPr lang="bg-BG" dirty="0"/>
              <a:t> и </a:t>
            </a:r>
            <a:r>
              <a:rPr lang="en-US" dirty="0">
                <a:solidFill>
                  <a:srgbClr val="FF388C"/>
                </a:solidFill>
              </a:rPr>
              <a:t>beta</a:t>
            </a:r>
            <a:endParaRPr lang="bg-BG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Дотук това са координатите по сфера</a:t>
            </a:r>
          </a:p>
          <a:p>
            <a:pPr lvl="1"/>
            <a:r>
              <a:rPr lang="bg-BG" dirty="0"/>
              <a:t>Чрез </a:t>
            </a:r>
            <a:r>
              <a:rPr lang="en-US" dirty="0">
                <a:solidFill>
                  <a:srgbClr val="FF388C"/>
                </a:solidFill>
              </a:rPr>
              <a:t>bump</a:t>
            </a:r>
            <a:r>
              <a:rPr lang="en-US" dirty="0"/>
              <a:t> </a:t>
            </a:r>
            <a:r>
              <a:rPr lang="bg-BG" dirty="0"/>
              <a:t>променяме координати по сфера до координати по сферата с подутини</a:t>
            </a:r>
          </a:p>
          <a:p>
            <a:pPr lvl="1"/>
            <a:r>
              <a:rPr lang="bg-BG" dirty="0"/>
              <a:t>Отдалечаваме координатите с 2 единици, колкото е радиуса на топче</a:t>
            </a:r>
          </a:p>
        </p:txBody>
      </p:sp>
      <p:sp>
        <p:nvSpPr>
          <p:cNvPr id="3" name="Freeform 2"/>
          <p:cNvSpPr/>
          <p:nvPr/>
        </p:nvSpPr>
        <p:spPr>
          <a:xfrm rot="884070">
            <a:off x="4401466" y="4290609"/>
            <a:ext cx="394884" cy="1630480"/>
          </a:xfrm>
          <a:custGeom>
            <a:avLst/>
            <a:gdLst>
              <a:gd name="connsiteX0" fmla="*/ 13447 w 13447"/>
              <a:gd name="connsiteY0" fmla="*/ 0 h 1842247"/>
              <a:gd name="connsiteX1" fmla="*/ 0 w 13447"/>
              <a:gd name="connsiteY1" fmla="*/ 1842247 h 1842247"/>
              <a:gd name="connsiteX2" fmla="*/ 0 w 13447"/>
              <a:gd name="connsiteY2" fmla="*/ 1842247 h 1842247"/>
              <a:gd name="connsiteX0" fmla="*/ 13761 w 27788"/>
              <a:gd name="connsiteY0" fmla="*/ 0 h 1914456"/>
              <a:gd name="connsiteX1" fmla="*/ 314 w 27788"/>
              <a:gd name="connsiteY1" fmla="*/ 1842247 h 1914456"/>
              <a:gd name="connsiteX2" fmla="*/ 27788 w 27788"/>
              <a:gd name="connsiteY2" fmla="*/ 1506070 h 1914456"/>
              <a:gd name="connsiteX0" fmla="*/ 0 w 14027"/>
              <a:gd name="connsiteY0" fmla="*/ 0 h 1506070"/>
              <a:gd name="connsiteX1" fmla="*/ 14027 w 14027"/>
              <a:gd name="connsiteY1" fmla="*/ 1506070 h 1506070"/>
              <a:gd name="connsiteX0" fmla="*/ 0 w 14027"/>
              <a:gd name="connsiteY0" fmla="*/ 0 h 1506070"/>
              <a:gd name="connsiteX1" fmla="*/ 14027 w 14027"/>
              <a:gd name="connsiteY1" fmla="*/ 1506070 h 1506070"/>
              <a:gd name="connsiteX0" fmla="*/ 0 w 10549"/>
              <a:gd name="connsiteY0" fmla="*/ 0 h 1627094"/>
              <a:gd name="connsiteX1" fmla="*/ 10549 w 10549"/>
              <a:gd name="connsiteY1" fmla="*/ 1627094 h 1627094"/>
              <a:gd name="connsiteX0" fmla="*/ 0 w 10549"/>
              <a:gd name="connsiteY0" fmla="*/ 0 h 1627094"/>
              <a:gd name="connsiteX1" fmla="*/ 10549 w 10549"/>
              <a:gd name="connsiteY1" fmla="*/ 1627094 h 1627094"/>
              <a:gd name="connsiteX0" fmla="*/ 0 w 8531"/>
              <a:gd name="connsiteY0" fmla="*/ 0 h 1647615"/>
              <a:gd name="connsiteX1" fmla="*/ 8531 w 8531"/>
              <a:gd name="connsiteY1" fmla="*/ 1647615 h 1647615"/>
              <a:gd name="connsiteX0" fmla="*/ 0 w 11971"/>
              <a:gd name="connsiteY0" fmla="*/ 0 h 9896"/>
              <a:gd name="connsiteX1" fmla="*/ 11971 w 11971"/>
              <a:gd name="connsiteY1" fmla="*/ 9896 h 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71" h="9896">
                <a:moveTo>
                  <a:pt x="0" y="0"/>
                </a:moveTo>
                <a:cubicBezTo>
                  <a:pt x="5464" y="2394"/>
                  <a:pt x="10584" y="3584"/>
                  <a:pt x="11971" y="989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 rot="884070">
            <a:off x="5347507" y="4313466"/>
            <a:ext cx="574595" cy="1630480"/>
          </a:xfrm>
          <a:custGeom>
            <a:avLst/>
            <a:gdLst>
              <a:gd name="connsiteX0" fmla="*/ 13447 w 13447"/>
              <a:gd name="connsiteY0" fmla="*/ 0 h 1842247"/>
              <a:gd name="connsiteX1" fmla="*/ 0 w 13447"/>
              <a:gd name="connsiteY1" fmla="*/ 1842247 h 1842247"/>
              <a:gd name="connsiteX2" fmla="*/ 0 w 13447"/>
              <a:gd name="connsiteY2" fmla="*/ 1842247 h 1842247"/>
              <a:gd name="connsiteX0" fmla="*/ 13761 w 27788"/>
              <a:gd name="connsiteY0" fmla="*/ 0 h 1914456"/>
              <a:gd name="connsiteX1" fmla="*/ 314 w 27788"/>
              <a:gd name="connsiteY1" fmla="*/ 1842247 h 1914456"/>
              <a:gd name="connsiteX2" fmla="*/ 27788 w 27788"/>
              <a:gd name="connsiteY2" fmla="*/ 1506070 h 1914456"/>
              <a:gd name="connsiteX0" fmla="*/ 0 w 14027"/>
              <a:gd name="connsiteY0" fmla="*/ 0 h 1506070"/>
              <a:gd name="connsiteX1" fmla="*/ 14027 w 14027"/>
              <a:gd name="connsiteY1" fmla="*/ 1506070 h 1506070"/>
              <a:gd name="connsiteX0" fmla="*/ 0 w 14027"/>
              <a:gd name="connsiteY0" fmla="*/ 0 h 1506070"/>
              <a:gd name="connsiteX1" fmla="*/ 14027 w 14027"/>
              <a:gd name="connsiteY1" fmla="*/ 1506070 h 1506070"/>
              <a:gd name="connsiteX0" fmla="*/ 0 w 10549"/>
              <a:gd name="connsiteY0" fmla="*/ 0 h 1627094"/>
              <a:gd name="connsiteX1" fmla="*/ 10549 w 10549"/>
              <a:gd name="connsiteY1" fmla="*/ 1627094 h 1627094"/>
              <a:gd name="connsiteX0" fmla="*/ 0 w 10549"/>
              <a:gd name="connsiteY0" fmla="*/ 0 h 1627094"/>
              <a:gd name="connsiteX1" fmla="*/ 10549 w 10549"/>
              <a:gd name="connsiteY1" fmla="*/ 1627094 h 1627094"/>
              <a:gd name="connsiteX0" fmla="*/ 0 w 8531"/>
              <a:gd name="connsiteY0" fmla="*/ 0 h 1647615"/>
              <a:gd name="connsiteX1" fmla="*/ 8531 w 8531"/>
              <a:gd name="connsiteY1" fmla="*/ 1647615 h 1647615"/>
              <a:gd name="connsiteX0" fmla="*/ 0 w 11971"/>
              <a:gd name="connsiteY0" fmla="*/ 0 h 9896"/>
              <a:gd name="connsiteX1" fmla="*/ 11971 w 11971"/>
              <a:gd name="connsiteY1" fmla="*/ 9896 h 9896"/>
              <a:gd name="connsiteX0" fmla="*/ 0 w 10000"/>
              <a:gd name="connsiteY0" fmla="*/ 0 h 10000"/>
              <a:gd name="connsiteX1" fmla="*/ 8499 w 10000"/>
              <a:gd name="connsiteY1" fmla="*/ 6355 h 10000"/>
              <a:gd name="connsiteX2" fmla="*/ 10000 w 10000"/>
              <a:gd name="connsiteY2" fmla="*/ 10000 h 10000"/>
              <a:gd name="connsiteX0" fmla="*/ 0 w 10000"/>
              <a:gd name="connsiteY0" fmla="*/ 0 h 10000"/>
              <a:gd name="connsiteX1" fmla="*/ 8499 w 10000"/>
              <a:gd name="connsiteY1" fmla="*/ 6355 h 10000"/>
              <a:gd name="connsiteX2" fmla="*/ 10000 w 10000"/>
              <a:gd name="connsiteY2" fmla="*/ 10000 h 10000"/>
              <a:gd name="connsiteX0" fmla="*/ 0 w 10924"/>
              <a:gd name="connsiteY0" fmla="*/ 0 h 10000"/>
              <a:gd name="connsiteX1" fmla="*/ 8499 w 10924"/>
              <a:gd name="connsiteY1" fmla="*/ 6355 h 10000"/>
              <a:gd name="connsiteX2" fmla="*/ 10000 w 10924"/>
              <a:gd name="connsiteY2" fmla="*/ 10000 h 10000"/>
              <a:gd name="connsiteX0" fmla="*/ 0 w 11688"/>
              <a:gd name="connsiteY0" fmla="*/ 0 h 10000"/>
              <a:gd name="connsiteX1" fmla="*/ 9367 w 11688"/>
              <a:gd name="connsiteY1" fmla="*/ 3912 h 10000"/>
              <a:gd name="connsiteX2" fmla="*/ 10000 w 11688"/>
              <a:gd name="connsiteY2" fmla="*/ 10000 h 10000"/>
              <a:gd name="connsiteX0" fmla="*/ 0 w 11688"/>
              <a:gd name="connsiteY0" fmla="*/ 0 h 10000"/>
              <a:gd name="connsiteX1" fmla="*/ 9367 w 11688"/>
              <a:gd name="connsiteY1" fmla="*/ 3912 h 10000"/>
              <a:gd name="connsiteX2" fmla="*/ 10000 w 11688"/>
              <a:gd name="connsiteY2" fmla="*/ 10000 h 10000"/>
              <a:gd name="connsiteX0" fmla="*/ 0 w 11963"/>
              <a:gd name="connsiteY0" fmla="*/ 0 h 10000"/>
              <a:gd name="connsiteX1" fmla="*/ 9367 w 11963"/>
              <a:gd name="connsiteY1" fmla="*/ 3912 h 10000"/>
              <a:gd name="connsiteX2" fmla="*/ 10000 w 11963"/>
              <a:gd name="connsiteY2" fmla="*/ 10000 h 10000"/>
              <a:gd name="connsiteX0" fmla="*/ 0 w 13369"/>
              <a:gd name="connsiteY0" fmla="*/ 0 h 10000"/>
              <a:gd name="connsiteX1" fmla="*/ 9367 w 13369"/>
              <a:gd name="connsiteY1" fmla="*/ 3912 h 10000"/>
              <a:gd name="connsiteX2" fmla="*/ 10000 w 13369"/>
              <a:gd name="connsiteY2" fmla="*/ 10000 h 10000"/>
              <a:gd name="connsiteX0" fmla="*/ 0 w 14041"/>
              <a:gd name="connsiteY0" fmla="*/ 0 h 10000"/>
              <a:gd name="connsiteX1" fmla="*/ 9367 w 14041"/>
              <a:gd name="connsiteY1" fmla="*/ 3912 h 10000"/>
              <a:gd name="connsiteX2" fmla="*/ 10000 w 14041"/>
              <a:gd name="connsiteY2" fmla="*/ 10000 h 10000"/>
              <a:gd name="connsiteX0" fmla="*/ 0 w 13924"/>
              <a:gd name="connsiteY0" fmla="*/ 0 h 10000"/>
              <a:gd name="connsiteX1" fmla="*/ 9211 w 13924"/>
              <a:gd name="connsiteY1" fmla="*/ 4093 h 10000"/>
              <a:gd name="connsiteX2" fmla="*/ 10000 w 13924"/>
              <a:gd name="connsiteY2" fmla="*/ 10000 h 10000"/>
              <a:gd name="connsiteX0" fmla="*/ 0 w 19386"/>
              <a:gd name="connsiteY0" fmla="*/ 0 h 10000"/>
              <a:gd name="connsiteX1" fmla="*/ 15938 w 19386"/>
              <a:gd name="connsiteY1" fmla="*/ 1533 h 10000"/>
              <a:gd name="connsiteX2" fmla="*/ 10000 w 19386"/>
              <a:gd name="connsiteY2" fmla="*/ 10000 h 10000"/>
              <a:gd name="connsiteX0" fmla="*/ 0 w 19809"/>
              <a:gd name="connsiteY0" fmla="*/ 0 h 10000"/>
              <a:gd name="connsiteX1" fmla="*/ 15938 w 19809"/>
              <a:gd name="connsiteY1" fmla="*/ 1533 h 10000"/>
              <a:gd name="connsiteX2" fmla="*/ 10000 w 19809"/>
              <a:gd name="connsiteY2" fmla="*/ 10000 h 10000"/>
              <a:gd name="connsiteX0" fmla="*/ 0 w 14551"/>
              <a:gd name="connsiteY0" fmla="*/ 0 h 10000"/>
              <a:gd name="connsiteX1" fmla="*/ 9021 w 14551"/>
              <a:gd name="connsiteY1" fmla="*/ 3594 h 10000"/>
              <a:gd name="connsiteX2" fmla="*/ 10000 w 14551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1" h="10000">
                <a:moveTo>
                  <a:pt x="0" y="0"/>
                </a:moveTo>
                <a:cubicBezTo>
                  <a:pt x="2833" y="2118"/>
                  <a:pt x="-1704" y="1812"/>
                  <a:pt x="9021" y="3594"/>
                </a:cubicBezTo>
                <a:cubicBezTo>
                  <a:pt x="19746" y="5376"/>
                  <a:pt x="11907" y="7094"/>
                  <a:pt x="10000" y="1000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5918916" y="4881696"/>
            <a:ext cx="634284" cy="634284"/>
          </a:xfrm>
          <a:prstGeom prst="ellipse">
            <a:avLst/>
          </a:prstGeom>
          <a:solidFill>
            <a:srgbClr val="FFCCFF"/>
          </a:solidFill>
          <a:ln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Arrow Connector 9"/>
          <p:cNvCxnSpPr>
            <a:stCxn id="6" idx="2"/>
            <a:endCxn id="14" idx="6"/>
          </p:cNvCxnSpPr>
          <p:nvPr/>
        </p:nvCxnSpPr>
        <p:spPr>
          <a:xfrm>
            <a:off x="2362200" y="5198839"/>
            <a:ext cx="3840994" cy="0"/>
          </a:xfrm>
          <a:prstGeom prst="straightConnector1">
            <a:avLst/>
          </a:prstGeom>
          <a:ln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621766" y="5105831"/>
            <a:ext cx="182880" cy="1860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2362200" y="5105830"/>
            <a:ext cx="182880" cy="1860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5568910" y="4881697"/>
            <a:ext cx="634284" cy="634284"/>
          </a:xfrm>
          <a:prstGeom prst="ellipse">
            <a:avLst/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4386248" y="4873029"/>
            <a:ext cx="634284" cy="634284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7" name="Group 16"/>
          <p:cNvGrpSpPr/>
          <p:nvPr/>
        </p:nvGrpSpPr>
        <p:grpSpPr>
          <a:xfrm>
            <a:off x="3097766" y="4450355"/>
            <a:ext cx="1524000" cy="395097"/>
            <a:chOff x="547450" y="4610101"/>
            <a:chExt cx="1524000" cy="395097"/>
          </a:xfrm>
        </p:grpSpPr>
        <p:sp>
          <p:nvSpPr>
            <p:cNvPr id="18" name="Text Placeholder 2"/>
            <p:cNvSpPr txBox="1">
              <a:spLocks/>
            </p:cNvSpPr>
            <p:nvPr/>
          </p:nvSpPr>
          <p:spPr>
            <a:xfrm>
              <a:off x="547450" y="4610101"/>
              <a:ext cx="860682" cy="395097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Сфера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47450" y="4610102"/>
              <a:ext cx="15240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52017" y="5704249"/>
            <a:ext cx="2259566" cy="685800"/>
            <a:chOff x="-569552" y="4610101"/>
            <a:chExt cx="2259566" cy="685800"/>
          </a:xfrm>
        </p:grpSpPr>
        <p:sp>
          <p:nvSpPr>
            <p:cNvPr id="22" name="Text Placeholder 2"/>
            <p:cNvSpPr txBox="1">
              <a:spLocks/>
            </p:cNvSpPr>
            <p:nvPr/>
          </p:nvSpPr>
          <p:spPr>
            <a:xfrm>
              <a:off x="547450" y="4610101"/>
              <a:ext cx="1142564" cy="6858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Сфера с подутини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-569552" y="4610102"/>
              <a:ext cx="22595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058511" y="4299282"/>
            <a:ext cx="2743200" cy="395096"/>
            <a:chOff x="-569552" y="4610101"/>
            <a:chExt cx="2743200" cy="395096"/>
          </a:xfrm>
        </p:grpSpPr>
        <p:sp>
          <p:nvSpPr>
            <p:cNvPr id="27" name="Text Placeholder 2"/>
            <p:cNvSpPr txBox="1">
              <a:spLocks/>
            </p:cNvSpPr>
            <p:nvPr/>
          </p:nvSpPr>
          <p:spPr>
            <a:xfrm>
              <a:off x="547450" y="4610101"/>
              <a:ext cx="1626198" cy="395096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Отдалечаване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-569552" y="4610102"/>
              <a:ext cx="2259566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flipV="1">
            <a:off x="6058511" y="4301784"/>
            <a:ext cx="0" cy="617718"/>
          </a:xfrm>
          <a:prstGeom prst="line">
            <a:avLst/>
          </a:prstGeom>
          <a:noFill/>
          <a:ln w="3175">
            <a:solidFill>
              <a:srgbClr val="FF388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75647609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Ръбести топчета по сфера с подутини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34A3C841-309E-4B64-AE6A-5FC5E8DB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6878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402405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871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Движение по ръб</a:t>
                </a:r>
              </a:p>
              <a:p>
                <a:pPr lvl="1"/>
                <a:r>
                  <a:rPr lang="bg-BG" dirty="0"/>
                  <a:t>Помним по коя координата е движението в </a:t>
                </a:r>
                <a:r>
                  <a:rPr lang="en-US" dirty="0" err="1">
                    <a:solidFill>
                      <a:srgbClr val="FF388C"/>
                    </a:solidFill>
                  </a:rPr>
                  <a:t>dir</a:t>
                </a:r>
                <a:r>
                  <a:rPr lang="en-US" dirty="0"/>
                  <a:t>,</a:t>
                </a:r>
                <a:r>
                  <a:rPr lang="bg-BG" dirty="0"/>
                  <a:t> като по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оста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X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е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по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Y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е </a:t>
                </a: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и по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Z</m:t>
                    </m:r>
                  </m:oMath>
                </a14:m>
                <a:r>
                  <a:rPr lang="bg-BG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е </a:t>
                </a:r>
                <a14:m>
                  <m:oMath xmlns:m="http://schemas.openxmlformats.org/officeDocument/2006/math">
                    <m:r>
                      <a:rPr lang="bg-BG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bg-BG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bg-BG" dirty="0"/>
                  <a:t>Големината на стъпката е в </a:t>
                </a:r>
                <a:r>
                  <a:rPr lang="en-GB" dirty="0" err="1">
                    <a:solidFill>
                      <a:srgbClr val="FF388C"/>
                    </a:solidFill>
                  </a:rPr>
                  <a:t>dirStep</a:t>
                </a:r>
                <a:endParaRPr lang="bg-BG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Броят стъпки за изминаване на един ръб е константата </a:t>
                </a:r>
                <a:r>
                  <a:rPr lang="en-US" dirty="0">
                    <a:solidFill>
                      <a:srgbClr val="FF388C"/>
                    </a:solidFill>
                  </a:rPr>
                  <a:t>STEPS</a:t>
                </a:r>
                <a:endParaRPr lang="bg-BG" dirty="0"/>
              </a:p>
              <a:p>
                <a:pPr lvl="1"/>
                <a:r>
                  <a:rPr lang="bg-BG" dirty="0"/>
                  <a:t>За достъп до съответната координата ползваме </a:t>
                </a:r>
                <a:r>
                  <a:rPr lang="en-US" dirty="0" err="1">
                    <a:solidFill>
                      <a:srgbClr val="FF388C"/>
                    </a:solidFill>
                  </a:rPr>
                  <a:t>getComponent</a:t>
                </a:r>
                <a:r>
                  <a:rPr lang="bg-BG" dirty="0">
                    <a:solidFill>
                      <a:srgbClr val="FF388C"/>
                    </a:solidFill>
                  </a:rPr>
                  <a:t> </a:t>
                </a:r>
                <a:r>
                  <a:rPr lang="bg-BG" dirty="0"/>
                  <a:t>и </a:t>
                </a:r>
                <a:r>
                  <a:rPr lang="en-US" dirty="0" err="1">
                    <a:solidFill>
                      <a:srgbClr val="FF388C"/>
                    </a:solidFill>
                  </a:rPr>
                  <a:t>setComponent</a:t>
                </a:r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r>
                  <a:rPr lang="bg-BG" dirty="0"/>
                  <a:t>Топчето е локален обект на куба, затова координатите на топчето са винаги локални спрямо куба и не зависят от това, как той е завъртян</a:t>
                </a: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7642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Смяна на ръб</a:t>
                </a:r>
              </a:p>
              <a:p>
                <a:pPr lvl="1"/>
                <a:r>
                  <a:rPr lang="bg-BG" dirty="0"/>
                  <a:t>Във връх се срещат три ръба с трите различни посоки </a:t>
                </a:r>
              </a:p>
              <a:p>
                <a:pPr lvl="1"/>
                <a:r>
                  <a:rPr lang="bg-BG" dirty="0"/>
                  <a:t>Ако текущият ръб 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</a:t>
                </a:r>
                <a:r>
                  <a:rPr lang="bg-BG" dirty="0"/>
                  <a:t> то другите два 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+2</m:t>
                    </m:r>
                  </m:oMath>
                </a14:m>
                <a:r>
                  <a:rPr lang="bg-BG" dirty="0"/>
                  <a:t>, взети по модул </a:t>
                </a:r>
                <a14:m>
                  <m:oMath xmlns:m="http://schemas.openxmlformats.org/officeDocument/2006/math">
                    <m:r>
                      <a:rPr lang="bg-BG" i="1" dirty="0" smtClean="0">
                        <a:solidFill>
                          <a:srgbClr val="FF388C"/>
                        </a:solidFill>
                        <a:latin typeface="Cambria Math"/>
                      </a:rPr>
                      <m:t>3</m:t>
                    </m:r>
                    <m:r>
                      <a:rPr lang="bg-BG" b="0" i="0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Новият ръб (и посока) избираме случайно измежду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+2</m:t>
                    </m:r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2242" t="-139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 rot="1271240">
            <a:off x="2687010" y="4321661"/>
            <a:ext cx="1970102" cy="57527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 rot="5400000">
            <a:off x="4001370" y="5273037"/>
            <a:ext cx="1223278" cy="47543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/>
          <p:cNvSpPr/>
          <p:nvPr/>
        </p:nvSpPr>
        <p:spPr>
          <a:xfrm rot="20700000">
            <a:off x="4593858" y="4415009"/>
            <a:ext cx="2167112" cy="57527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4469159" y="4550880"/>
            <a:ext cx="308349" cy="308349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1" name="Straight Arrow Connector 20"/>
          <p:cNvCxnSpPr/>
          <p:nvPr/>
        </p:nvCxnSpPr>
        <p:spPr>
          <a:xfrm rot="19440000">
            <a:off x="4810925" y="4599478"/>
            <a:ext cx="498475" cy="1873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4200000">
            <a:off x="4442877" y="5058672"/>
            <a:ext cx="498475" cy="187342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2"/>
              <p:cNvSpPr txBox="1">
                <a:spLocks/>
              </p:cNvSpPr>
              <p:nvPr/>
            </p:nvSpPr>
            <p:spPr>
              <a:xfrm rot="1260000">
                <a:off x="3246661" y="4133910"/>
                <a:ext cx="1482951" cy="45720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3600" b="1" kern="1200" spc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lang="en-US" sz="3200" kern="1200" dirty="0" smtClean="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bg-BG" sz="2400" kern="12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bg-BG" sz="1800" b="0" dirty="0">
                    <a:solidFill>
                      <a:srgbClr val="FF388C"/>
                    </a:solidFill>
                  </a:rPr>
                  <a:t>Посока </a:t>
                </a:r>
                <a14:m>
                  <m:oMath xmlns:m="http://schemas.openxmlformats.org/officeDocument/2006/math">
                    <m:r>
                      <a:rPr lang="bg-BG" sz="1800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bg-BG" sz="1800" b="0" dirty="0">
                  <a:solidFill>
                    <a:srgbClr val="FF388C"/>
                  </a:solidFill>
                </a:endParaRPr>
              </a:p>
            </p:txBody>
          </p:sp>
        </mc:Choice>
        <mc:Fallback xmlns="">
          <p:sp>
            <p:nvSpPr>
              <p:cNvPr id="23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60000">
                <a:off x="3246661" y="4133910"/>
                <a:ext cx="1482951" cy="457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Placeholder 2"/>
              <p:cNvSpPr txBox="1">
                <a:spLocks/>
              </p:cNvSpPr>
              <p:nvPr/>
            </p:nvSpPr>
            <p:spPr>
              <a:xfrm rot="20678797">
                <a:off x="4638877" y="4474848"/>
                <a:ext cx="2117298" cy="45720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3600" b="1" kern="1200" spc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lang="en-US" sz="3200" kern="1200" dirty="0" smtClean="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bg-BG" sz="2400" kern="12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bg-BG" sz="1800" b="0" dirty="0">
                    <a:solidFill>
                      <a:srgbClr val="0070C0"/>
                    </a:solidFill>
                  </a:rPr>
                  <a:t>Посока </a:t>
                </a:r>
                <a:r>
                  <a:rPr lang="bg-BG" sz="1800" b="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</a:t>
                </a:r>
                <a:r>
                  <a:rPr lang="bg-BG" sz="1800" b="0" dirty="0">
                    <a:solidFill>
                      <a:srgbClr val="0070C0"/>
                    </a:solidFill>
                  </a:rPr>
                  <a:t> (т.е. </a:t>
                </a:r>
                <a14:m>
                  <m:oMath xmlns:m="http://schemas.openxmlformats.org/officeDocument/2006/math">
                    <m:r>
                      <a:rPr lang="bg-BG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)</a:t>
                </a:r>
                <a:endParaRPr lang="bg-BG" sz="18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8797">
                <a:off x="4638877" y="4474848"/>
                <a:ext cx="2117298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"/>
              <p:cNvSpPr txBox="1">
                <a:spLocks/>
              </p:cNvSpPr>
              <p:nvPr/>
            </p:nvSpPr>
            <p:spPr>
              <a:xfrm rot="5400000">
                <a:off x="4047706" y="5202124"/>
                <a:ext cx="1482951" cy="457200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3600" b="1" kern="1200" spc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Arial" panose="020B0604020202020204" pitchFamily="34" charset="0"/>
                  <a:buChar char="•"/>
                  <a:defRPr lang="en-US" sz="3200" kern="1200" dirty="0" smtClean="0">
                    <a:ln w="3175">
                      <a:noFill/>
                      <a:prstDash val="solid"/>
                    </a:ln>
                    <a:solidFill>
                      <a:schemeClr val="accent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lang="bg-BG" sz="2400" kern="12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ndara" panose="020E0502030303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bg-BG" sz="1800" b="0" dirty="0">
                    <a:solidFill>
                      <a:srgbClr val="0070C0"/>
                    </a:solidFill>
                  </a:rPr>
                  <a:t>Посока </a:t>
                </a:r>
                <a14:m>
                  <m:oMath xmlns:m="http://schemas.openxmlformats.org/officeDocument/2006/math">
                    <m:r>
                      <a:rPr lang="bg-BG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endParaRPr lang="bg-BG" sz="18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47706" y="5202124"/>
                <a:ext cx="1482951" cy="457200"/>
              </a:xfrm>
              <a:prstGeom prst="rect">
                <a:avLst/>
              </a:prstGeom>
              <a:blipFill rotWithShape="1">
                <a:blip r:embed="rId5"/>
                <a:stretch>
                  <a:fillRect l="-1333" r="-6667"/>
                </a:stretch>
              </a:blipFill>
              <a:ln w="3175">
                <a:noFill/>
              </a:ln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00894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Стъпка на движение</a:t>
            </a:r>
          </a:p>
          <a:p>
            <a:pPr lvl="1"/>
            <a:r>
              <a:rPr lang="bg-BG" dirty="0"/>
              <a:t>Като големина е една и съща </a:t>
            </a:r>
            <a:r>
              <a:rPr lang="en-US" dirty="0" err="1">
                <a:solidFill>
                  <a:srgbClr val="FF388C"/>
                </a:solidFill>
              </a:rPr>
              <a:t>dirStep</a:t>
            </a:r>
            <a:endParaRPr lang="en-US" dirty="0">
              <a:solidFill>
                <a:srgbClr val="FF388C"/>
              </a:solidFill>
            </a:endParaRPr>
          </a:p>
          <a:p>
            <a:pPr lvl="1"/>
            <a:r>
              <a:rPr lang="bg-BG" dirty="0"/>
              <a:t>Като знак е с противоположен знак на съответната координата на върха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200400" y="4592106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64667" y="4598370"/>
            <a:ext cx="67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y</a:t>
            </a:r>
            <a:endParaRPr lang="bg-BG" dirty="0"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34051" y="4557367"/>
            <a:ext cx="68364" cy="69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552561" y="3144304"/>
            <a:ext cx="31344" cy="2819400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57600" y="3677704"/>
            <a:ext cx="1828800" cy="1804653"/>
          </a:xfrm>
          <a:prstGeom prst="rect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5332225" y="3523529"/>
            <a:ext cx="308349" cy="308349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>
            <a:off x="5029200" y="3677704"/>
            <a:ext cx="303025" cy="0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03425" y="3523529"/>
            <a:ext cx="308349" cy="308349"/>
          </a:xfrm>
          <a:prstGeom prst="ellipse">
            <a:avLst/>
          </a:prstGeom>
          <a:solidFill>
            <a:srgbClr val="FF3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1774" y="3677704"/>
            <a:ext cx="303026" cy="0"/>
          </a:xfrm>
          <a:prstGeom prst="straightConnector1">
            <a:avLst/>
          </a:prstGeom>
          <a:ln w="28575">
            <a:solidFill>
              <a:srgbClr val="FF388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36425" y="3677704"/>
            <a:ext cx="2667000" cy="626663"/>
            <a:chOff x="-872284" y="4990727"/>
            <a:chExt cx="2667000" cy="626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Placeholder 2"/>
                <p:cNvSpPr txBox="1">
                  <a:spLocks/>
                </p:cNvSpPr>
                <p:nvPr/>
              </p:nvSpPr>
              <p:spPr>
                <a:xfrm>
                  <a:off x="-872284" y="4990727"/>
                  <a:ext cx="2028731" cy="626663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bg-BG" sz="1800" b="0" dirty="0">
                      <a:solidFill>
                        <a:schemeClr val="bg1"/>
                      </a:solidFill>
                    </a:rPr>
                    <a:t>Движение по ръб, успореден на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72284" y="4990727"/>
                  <a:ext cx="2028731" cy="62666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01" t="-4808" r="-4505" b="-16346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/>
            <p:cNvCxnSpPr/>
            <p:nvPr/>
          </p:nvCxnSpPr>
          <p:spPr>
            <a:xfrm>
              <a:off x="-872284" y="4990727"/>
              <a:ext cx="26670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257800" y="2514601"/>
            <a:ext cx="2209800" cy="1163103"/>
            <a:chOff x="-872284" y="4990727"/>
            <a:chExt cx="2209800" cy="1163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Placeholder 2"/>
                <p:cNvSpPr txBox="1">
                  <a:spLocks/>
                </p:cNvSpPr>
                <p:nvPr/>
              </p:nvSpPr>
              <p:spPr>
                <a:xfrm>
                  <a:off x="-872284" y="4990727"/>
                  <a:ext cx="2209800" cy="626663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</a:rPr>
                    <a:t>Ако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&gt;0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</a:rPr>
                    <a:t>, стъпката трябва да е </a:t>
                  </a:r>
                  <a14:m>
                    <m:oMath xmlns:m="http://schemas.openxmlformats.org/officeDocument/2006/math"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&lt;0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72284" y="4990727"/>
                  <a:ext cx="2209800" cy="62666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479" t="-4854" r="-2204" b="-16505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 flipV="1">
              <a:off x="-872284" y="4990727"/>
              <a:ext cx="0" cy="116310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76400" y="2514600"/>
            <a:ext cx="2209800" cy="1163104"/>
            <a:chOff x="-872284" y="4990727"/>
            <a:chExt cx="2209800" cy="1163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Placeholder 2"/>
                <p:cNvSpPr txBox="1">
                  <a:spLocks/>
                </p:cNvSpPr>
                <p:nvPr/>
              </p:nvSpPr>
              <p:spPr>
                <a:xfrm>
                  <a:off x="-872284" y="4990727"/>
                  <a:ext cx="2209800" cy="626663"/>
                </a:xfrm>
                <a:prstGeom prst="rect">
                  <a:avLst/>
                </a:prstGeom>
                <a:solidFill>
                  <a:srgbClr val="FF388C"/>
                </a:solidFill>
                <a:ln w="3175">
                  <a:solidFill>
                    <a:srgbClr val="FF388C"/>
                  </a:solidFill>
                </a:ln>
              </p:spPr>
              <p:txBody>
                <a:bodyPr vert="horz" lIns="91440" tIns="45720" rIns="91440" bIns="45720" rtlCol="0">
                  <a:noAutofit/>
                </a:bodyPr>
                <a:lstStyle>
                  <a:lvl1pPr marL="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3600" b="1" kern="1200" spc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Verdana" panose="020B0604030504040204" pitchFamily="34" charset="0"/>
                      <a:cs typeface="Arial" panose="020B0604020202020204" pitchFamily="34" charset="0"/>
                    </a:defRPr>
                  </a:lvl1pPr>
                  <a:lvl2pPr marL="742950" indent="-285750" algn="l" defTabSz="914400" rtl="0" eaLnBrk="1" latinLnBrk="0" hangingPunct="1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Arial" panose="020B0604020202020204" pitchFamily="34" charset="0"/>
                    <a:buChar char="•"/>
                    <a:defRPr lang="en-US" sz="3200" kern="1200" dirty="0" smtClean="0">
                      <a:ln w="3175">
                        <a:noFill/>
                        <a:prstDash val="solid"/>
                      </a:ln>
                      <a:solidFill>
                        <a:schemeClr val="accent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2pPr>
                  <a:lvl3pPr marL="9144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3pPr>
                  <a:lvl4pPr marL="13716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en-US" sz="2400" kern="12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4pPr>
                  <a:lvl5pPr marL="1828800" indent="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None/>
                    <a:defRPr lang="bg-BG" sz="2400" kern="12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ndara" panose="020E0502030303020204" pitchFamily="34" charset="0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bg-BG" sz="1800" b="0" dirty="0">
                      <a:solidFill>
                        <a:schemeClr val="bg1"/>
                      </a:solidFill>
                    </a:rPr>
                    <a:t>Ако </a:t>
                  </a:r>
                  <a14:m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&lt;0</m:t>
                      </m:r>
                    </m:oMath>
                  </a14:m>
                  <a:r>
                    <a:rPr lang="bg-BG" sz="1800" b="0" dirty="0">
                      <a:solidFill>
                        <a:schemeClr val="bg1"/>
                      </a:solidFill>
                    </a:rPr>
                    <a:t>, стъпката трябва да е </a:t>
                  </a:r>
                  <a14:m>
                    <m:oMath xmlns:m="http://schemas.openxmlformats.org/officeDocument/2006/math">
                      <m:r>
                        <a:rPr lang="bg-BG" sz="18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&gt;0</m:t>
                      </m:r>
                    </m:oMath>
                  </a14:m>
                  <a:endParaRPr lang="bg-BG" sz="1800" b="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72284" y="4990727"/>
                  <a:ext cx="2209800" cy="62666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198" t="-4854" r="-1923" b="-16505"/>
                  </a:stretch>
                </a:blipFill>
                <a:ln w="3175">
                  <a:solidFill>
                    <a:srgbClr val="FF388C"/>
                  </a:solidFill>
                </a:ln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 flipV="1">
              <a:off x="1337516" y="4990728"/>
              <a:ext cx="0" cy="116310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16047715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</a:t>
            </a:r>
          </a:p>
          <a:p>
            <a:pPr lvl="1"/>
            <a:r>
              <a:rPr lang="bg-BG" dirty="0"/>
              <a:t>Случайно движение по ръбовете на куб</a:t>
            </a:r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8F944B8D-BA83-4632-81B3-31F4713E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10" y="1596390"/>
            <a:ext cx="7308179" cy="3966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47618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Разминаване в кръг</a:t>
                </a:r>
              </a:p>
              <a:p>
                <a:pPr lvl="1"/>
                <a:r>
                  <a:rPr lang="bg-BG" dirty="0"/>
                  <a:t>Движение в кръг със сферични координати, радиусът и вертикалният ъгъл са фиксирани</a:t>
                </a:r>
              </a:p>
              <a:p>
                <a:pPr lvl="1"/>
                <a:r>
                  <a:rPr lang="bg-BG" dirty="0"/>
                  <a:t>Движение в противоположни посоки, чрез хоризонтален ъгъл</a:t>
                </a:r>
                <a:r>
                  <a:rPr lang="en-US" dirty="0"/>
                  <a:t> </a:t>
                </a:r>
                <a:r>
                  <a:rPr lang="bg-BG" dirty="0"/>
                  <a:t>за едното топче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+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bg-BG" dirty="0"/>
                  <a:t>, а за другото топче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–</m:t>
                    </m:r>
                    <m: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>
                  <a:solidFill>
                    <a:srgbClr val="FF388C"/>
                  </a:solidFill>
                </a:endParaRP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0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Прескачане</a:t>
                </a:r>
              </a:p>
              <a:p>
                <a:pPr lvl="1"/>
                <a:r>
                  <a:rPr lang="bg-BG" dirty="0"/>
                  <a:t>Вертикалното отместване на топче 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388C"/>
                        </a:solidFill>
                        <a:latin typeface="Cambria Math"/>
                      </a:rPr>
                      <m:t>cos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За да е по-отривисто движението, вместо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cos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използвано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FF388C"/>
                            </a:solidFill>
                            <a:latin typeface="Cambria Math"/>
                          </a:rPr>
                          <m:t>cos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388C"/>
                            </a:solidFill>
                            <a:latin typeface="Cambria Math"/>
                          </a:rPr>
                          <m:t>9</m:t>
                        </m:r>
                      </m:sup>
                    </m:sSup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388C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42" t="-14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1828800" y="2069434"/>
            <a:ext cx="5486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320800" y="1600200"/>
            <a:ext cx="6459621" cy="947485"/>
          </a:xfrm>
          <a:custGeom>
            <a:avLst/>
            <a:gdLst>
              <a:gd name="connsiteX0" fmla="*/ 0 w 3646905"/>
              <a:gd name="connsiteY0" fmla="*/ 529663 h 1128576"/>
              <a:gd name="connsiteX1" fmla="*/ 454526 w 3646905"/>
              <a:gd name="connsiteY1" fmla="*/ 1016273 h 1128576"/>
              <a:gd name="connsiteX2" fmla="*/ 909053 w 3646905"/>
              <a:gd name="connsiteY2" fmla="*/ 273 h 1128576"/>
              <a:gd name="connsiteX3" fmla="*/ 1379621 w 3646905"/>
              <a:gd name="connsiteY3" fmla="*/ 1128568 h 1128576"/>
              <a:gd name="connsiteX4" fmla="*/ 1903663 w 3646905"/>
              <a:gd name="connsiteY4" fmla="*/ 21663 h 1128576"/>
              <a:gd name="connsiteX5" fmla="*/ 2427705 w 3646905"/>
              <a:gd name="connsiteY5" fmla="*/ 968147 h 1128576"/>
              <a:gd name="connsiteX6" fmla="*/ 2887579 w 3646905"/>
              <a:gd name="connsiteY6" fmla="*/ 101873 h 1128576"/>
              <a:gd name="connsiteX7" fmla="*/ 3342105 w 3646905"/>
              <a:gd name="connsiteY7" fmla="*/ 1026968 h 1128576"/>
              <a:gd name="connsiteX8" fmla="*/ 3646905 w 3646905"/>
              <a:gd name="connsiteY8" fmla="*/ 529663 h 1128576"/>
              <a:gd name="connsiteX0" fmla="*/ 0 w 3646905"/>
              <a:gd name="connsiteY0" fmla="*/ 529663 h 1128570"/>
              <a:gd name="connsiteX1" fmla="*/ 454526 w 3646905"/>
              <a:gd name="connsiteY1" fmla="*/ 1016273 h 1128570"/>
              <a:gd name="connsiteX2" fmla="*/ 909053 w 3646905"/>
              <a:gd name="connsiteY2" fmla="*/ 273 h 1128570"/>
              <a:gd name="connsiteX3" fmla="*/ 1379621 w 3646905"/>
              <a:gd name="connsiteY3" fmla="*/ 1128568 h 1128570"/>
              <a:gd name="connsiteX4" fmla="*/ 2069431 w 3646905"/>
              <a:gd name="connsiteY4" fmla="*/ 10968 h 1128570"/>
              <a:gd name="connsiteX5" fmla="*/ 2427705 w 3646905"/>
              <a:gd name="connsiteY5" fmla="*/ 968147 h 1128570"/>
              <a:gd name="connsiteX6" fmla="*/ 2887579 w 3646905"/>
              <a:gd name="connsiteY6" fmla="*/ 101873 h 1128570"/>
              <a:gd name="connsiteX7" fmla="*/ 3342105 w 3646905"/>
              <a:gd name="connsiteY7" fmla="*/ 1026968 h 1128570"/>
              <a:gd name="connsiteX8" fmla="*/ 3646905 w 3646905"/>
              <a:gd name="connsiteY8" fmla="*/ 529663 h 1128570"/>
              <a:gd name="connsiteX0" fmla="*/ 0 w 5272505"/>
              <a:gd name="connsiteY0" fmla="*/ 529663 h 1128570"/>
              <a:gd name="connsiteX1" fmla="*/ 454526 w 5272505"/>
              <a:gd name="connsiteY1" fmla="*/ 1016273 h 1128570"/>
              <a:gd name="connsiteX2" fmla="*/ 909053 w 5272505"/>
              <a:gd name="connsiteY2" fmla="*/ 273 h 1128570"/>
              <a:gd name="connsiteX3" fmla="*/ 1379621 w 5272505"/>
              <a:gd name="connsiteY3" fmla="*/ 1128568 h 1128570"/>
              <a:gd name="connsiteX4" fmla="*/ 2069431 w 5272505"/>
              <a:gd name="connsiteY4" fmla="*/ 10968 h 1128570"/>
              <a:gd name="connsiteX5" fmla="*/ 2427705 w 5272505"/>
              <a:gd name="connsiteY5" fmla="*/ 968147 h 1128570"/>
              <a:gd name="connsiteX6" fmla="*/ 2887579 w 5272505"/>
              <a:gd name="connsiteY6" fmla="*/ 101873 h 1128570"/>
              <a:gd name="connsiteX7" fmla="*/ 3342105 w 5272505"/>
              <a:gd name="connsiteY7" fmla="*/ 1026968 h 1128570"/>
              <a:gd name="connsiteX8" fmla="*/ 5272505 w 5272505"/>
              <a:gd name="connsiteY8" fmla="*/ 535011 h 1128570"/>
              <a:gd name="connsiteX0" fmla="*/ 0 w 5272505"/>
              <a:gd name="connsiteY0" fmla="*/ 529663 h 1128570"/>
              <a:gd name="connsiteX1" fmla="*/ 454526 w 5272505"/>
              <a:gd name="connsiteY1" fmla="*/ 1016273 h 1128570"/>
              <a:gd name="connsiteX2" fmla="*/ 909053 w 5272505"/>
              <a:gd name="connsiteY2" fmla="*/ 273 h 1128570"/>
              <a:gd name="connsiteX3" fmla="*/ 1379621 w 5272505"/>
              <a:gd name="connsiteY3" fmla="*/ 1128568 h 1128570"/>
              <a:gd name="connsiteX4" fmla="*/ 2069431 w 5272505"/>
              <a:gd name="connsiteY4" fmla="*/ 10968 h 1128570"/>
              <a:gd name="connsiteX5" fmla="*/ 2427705 w 5272505"/>
              <a:gd name="connsiteY5" fmla="*/ 968147 h 1128570"/>
              <a:gd name="connsiteX6" fmla="*/ 3908926 w 5272505"/>
              <a:gd name="connsiteY6" fmla="*/ 69789 h 1128570"/>
              <a:gd name="connsiteX7" fmla="*/ 3342105 w 5272505"/>
              <a:gd name="connsiteY7" fmla="*/ 1026968 h 1128570"/>
              <a:gd name="connsiteX8" fmla="*/ 5272505 w 5272505"/>
              <a:gd name="connsiteY8" fmla="*/ 535011 h 1128570"/>
              <a:gd name="connsiteX0" fmla="*/ 0 w 5272505"/>
              <a:gd name="connsiteY0" fmla="*/ 920152 h 1521662"/>
              <a:gd name="connsiteX1" fmla="*/ 454526 w 5272505"/>
              <a:gd name="connsiteY1" fmla="*/ 1406762 h 1521662"/>
              <a:gd name="connsiteX2" fmla="*/ 909053 w 5272505"/>
              <a:gd name="connsiteY2" fmla="*/ 390762 h 1521662"/>
              <a:gd name="connsiteX3" fmla="*/ 1379621 w 5272505"/>
              <a:gd name="connsiteY3" fmla="*/ 1519057 h 1521662"/>
              <a:gd name="connsiteX4" fmla="*/ 2069431 w 5272505"/>
              <a:gd name="connsiteY4" fmla="*/ 404 h 1521662"/>
              <a:gd name="connsiteX5" fmla="*/ 2427705 w 5272505"/>
              <a:gd name="connsiteY5" fmla="*/ 1358636 h 1521662"/>
              <a:gd name="connsiteX6" fmla="*/ 3908926 w 5272505"/>
              <a:gd name="connsiteY6" fmla="*/ 460278 h 1521662"/>
              <a:gd name="connsiteX7" fmla="*/ 3342105 w 5272505"/>
              <a:gd name="connsiteY7" fmla="*/ 1417457 h 1521662"/>
              <a:gd name="connsiteX8" fmla="*/ 5272505 w 5272505"/>
              <a:gd name="connsiteY8" fmla="*/ 925500 h 1521662"/>
              <a:gd name="connsiteX0" fmla="*/ 0 w 5272505"/>
              <a:gd name="connsiteY0" fmla="*/ 920131 h 1521641"/>
              <a:gd name="connsiteX1" fmla="*/ 454526 w 5272505"/>
              <a:gd name="connsiteY1" fmla="*/ 1406741 h 1521641"/>
              <a:gd name="connsiteX2" fmla="*/ 909053 w 5272505"/>
              <a:gd name="connsiteY2" fmla="*/ 390741 h 1521641"/>
              <a:gd name="connsiteX3" fmla="*/ 1379621 w 5272505"/>
              <a:gd name="connsiteY3" fmla="*/ 1519036 h 1521641"/>
              <a:gd name="connsiteX4" fmla="*/ 2069431 w 5272505"/>
              <a:gd name="connsiteY4" fmla="*/ 383 h 1521641"/>
              <a:gd name="connsiteX5" fmla="*/ 2427705 w 5272505"/>
              <a:gd name="connsiteY5" fmla="*/ 1358615 h 1521641"/>
              <a:gd name="connsiteX6" fmla="*/ 3908926 w 5272505"/>
              <a:gd name="connsiteY6" fmla="*/ 11078 h 1521641"/>
              <a:gd name="connsiteX7" fmla="*/ 3342105 w 5272505"/>
              <a:gd name="connsiteY7" fmla="*/ 1417436 h 1521641"/>
              <a:gd name="connsiteX8" fmla="*/ 5272505 w 5272505"/>
              <a:gd name="connsiteY8" fmla="*/ 925479 h 1521641"/>
              <a:gd name="connsiteX0" fmla="*/ 0 w 5272505"/>
              <a:gd name="connsiteY0" fmla="*/ 926786 h 1528296"/>
              <a:gd name="connsiteX1" fmla="*/ 454526 w 5272505"/>
              <a:gd name="connsiteY1" fmla="*/ 1413396 h 1528296"/>
              <a:gd name="connsiteX2" fmla="*/ 909053 w 5272505"/>
              <a:gd name="connsiteY2" fmla="*/ 397396 h 1528296"/>
              <a:gd name="connsiteX3" fmla="*/ 1379621 w 5272505"/>
              <a:gd name="connsiteY3" fmla="*/ 1525691 h 1528296"/>
              <a:gd name="connsiteX4" fmla="*/ 2069431 w 5272505"/>
              <a:gd name="connsiteY4" fmla="*/ 7038 h 1528296"/>
              <a:gd name="connsiteX5" fmla="*/ 2983832 w 5272505"/>
              <a:gd name="connsiteY5" fmla="*/ 921439 h 1528296"/>
              <a:gd name="connsiteX6" fmla="*/ 3908926 w 5272505"/>
              <a:gd name="connsiteY6" fmla="*/ 17733 h 1528296"/>
              <a:gd name="connsiteX7" fmla="*/ 3342105 w 5272505"/>
              <a:gd name="connsiteY7" fmla="*/ 1424091 h 1528296"/>
              <a:gd name="connsiteX8" fmla="*/ 5272505 w 5272505"/>
              <a:gd name="connsiteY8" fmla="*/ 932134 h 1528296"/>
              <a:gd name="connsiteX0" fmla="*/ 0 w 5272505"/>
              <a:gd name="connsiteY0" fmla="*/ 926786 h 1528296"/>
              <a:gd name="connsiteX1" fmla="*/ 454526 w 5272505"/>
              <a:gd name="connsiteY1" fmla="*/ 1413396 h 1528296"/>
              <a:gd name="connsiteX2" fmla="*/ 909053 w 5272505"/>
              <a:gd name="connsiteY2" fmla="*/ 397396 h 1528296"/>
              <a:gd name="connsiteX3" fmla="*/ 1379621 w 5272505"/>
              <a:gd name="connsiteY3" fmla="*/ 1525691 h 1528296"/>
              <a:gd name="connsiteX4" fmla="*/ 2069431 w 5272505"/>
              <a:gd name="connsiteY4" fmla="*/ 7038 h 1528296"/>
              <a:gd name="connsiteX5" fmla="*/ 2983832 w 5272505"/>
              <a:gd name="connsiteY5" fmla="*/ 921439 h 1528296"/>
              <a:gd name="connsiteX6" fmla="*/ 3908926 w 5272505"/>
              <a:gd name="connsiteY6" fmla="*/ 17733 h 1528296"/>
              <a:gd name="connsiteX7" fmla="*/ 4817979 w 5272505"/>
              <a:gd name="connsiteY7" fmla="*/ 937481 h 1528296"/>
              <a:gd name="connsiteX8" fmla="*/ 5272505 w 5272505"/>
              <a:gd name="connsiteY8" fmla="*/ 932134 h 1528296"/>
              <a:gd name="connsiteX0" fmla="*/ 0 w 5283200"/>
              <a:gd name="connsiteY0" fmla="*/ 926786 h 1528296"/>
              <a:gd name="connsiteX1" fmla="*/ 454526 w 5283200"/>
              <a:gd name="connsiteY1" fmla="*/ 1413396 h 1528296"/>
              <a:gd name="connsiteX2" fmla="*/ 909053 w 5283200"/>
              <a:gd name="connsiteY2" fmla="*/ 397396 h 1528296"/>
              <a:gd name="connsiteX3" fmla="*/ 1379621 w 5283200"/>
              <a:gd name="connsiteY3" fmla="*/ 1525691 h 1528296"/>
              <a:gd name="connsiteX4" fmla="*/ 2069431 w 5283200"/>
              <a:gd name="connsiteY4" fmla="*/ 7038 h 1528296"/>
              <a:gd name="connsiteX5" fmla="*/ 2983832 w 5283200"/>
              <a:gd name="connsiteY5" fmla="*/ 921439 h 1528296"/>
              <a:gd name="connsiteX6" fmla="*/ 3908926 w 5283200"/>
              <a:gd name="connsiteY6" fmla="*/ 17733 h 1528296"/>
              <a:gd name="connsiteX7" fmla="*/ 4817979 w 5283200"/>
              <a:gd name="connsiteY7" fmla="*/ 937481 h 1528296"/>
              <a:gd name="connsiteX8" fmla="*/ 5283200 w 5283200"/>
              <a:gd name="connsiteY8" fmla="*/ 509692 h 1528296"/>
              <a:gd name="connsiteX0" fmla="*/ 0 w 5283200"/>
              <a:gd name="connsiteY0" fmla="*/ 926786 h 1525692"/>
              <a:gd name="connsiteX1" fmla="*/ 454526 w 5283200"/>
              <a:gd name="connsiteY1" fmla="*/ 1413396 h 1525692"/>
              <a:gd name="connsiteX2" fmla="*/ 240632 w 5283200"/>
              <a:gd name="connsiteY2" fmla="*/ 17733 h 1525692"/>
              <a:gd name="connsiteX3" fmla="*/ 1379621 w 5283200"/>
              <a:gd name="connsiteY3" fmla="*/ 1525691 h 1525692"/>
              <a:gd name="connsiteX4" fmla="*/ 2069431 w 5283200"/>
              <a:gd name="connsiteY4" fmla="*/ 7038 h 1525692"/>
              <a:gd name="connsiteX5" fmla="*/ 2983832 w 5283200"/>
              <a:gd name="connsiteY5" fmla="*/ 921439 h 1525692"/>
              <a:gd name="connsiteX6" fmla="*/ 3908926 w 5283200"/>
              <a:gd name="connsiteY6" fmla="*/ 17733 h 1525692"/>
              <a:gd name="connsiteX7" fmla="*/ 4817979 w 5283200"/>
              <a:gd name="connsiteY7" fmla="*/ 937481 h 1525692"/>
              <a:gd name="connsiteX8" fmla="*/ 5283200 w 5283200"/>
              <a:gd name="connsiteY8" fmla="*/ 509692 h 1525692"/>
              <a:gd name="connsiteX0" fmla="*/ 0 w 5283200"/>
              <a:gd name="connsiteY0" fmla="*/ 919749 h 1442880"/>
              <a:gd name="connsiteX1" fmla="*/ 454526 w 5283200"/>
              <a:gd name="connsiteY1" fmla="*/ 1406359 h 1442880"/>
              <a:gd name="connsiteX2" fmla="*/ 240632 w 5283200"/>
              <a:gd name="connsiteY2" fmla="*/ 10696 h 1442880"/>
              <a:gd name="connsiteX3" fmla="*/ 1160379 w 5283200"/>
              <a:gd name="connsiteY3" fmla="*/ 919749 h 1442880"/>
              <a:gd name="connsiteX4" fmla="*/ 2069431 w 5283200"/>
              <a:gd name="connsiteY4" fmla="*/ 1 h 1442880"/>
              <a:gd name="connsiteX5" fmla="*/ 2983832 w 5283200"/>
              <a:gd name="connsiteY5" fmla="*/ 914402 h 1442880"/>
              <a:gd name="connsiteX6" fmla="*/ 3908926 w 5283200"/>
              <a:gd name="connsiteY6" fmla="*/ 10696 h 1442880"/>
              <a:gd name="connsiteX7" fmla="*/ 4817979 w 5283200"/>
              <a:gd name="connsiteY7" fmla="*/ 930444 h 1442880"/>
              <a:gd name="connsiteX8" fmla="*/ 5283200 w 5283200"/>
              <a:gd name="connsiteY8" fmla="*/ 502655 h 1442880"/>
              <a:gd name="connsiteX0" fmla="*/ 0 w 6459621"/>
              <a:gd name="connsiteY0" fmla="*/ 465223 h 1411841"/>
              <a:gd name="connsiteX1" fmla="*/ 1630947 w 6459621"/>
              <a:gd name="connsiteY1" fmla="*/ 1406359 h 1411841"/>
              <a:gd name="connsiteX2" fmla="*/ 1417053 w 6459621"/>
              <a:gd name="connsiteY2" fmla="*/ 10696 h 1411841"/>
              <a:gd name="connsiteX3" fmla="*/ 2336800 w 6459621"/>
              <a:gd name="connsiteY3" fmla="*/ 919749 h 1411841"/>
              <a:gd name="connsiteX4" fmla="*/ 3245852 w 6459621"/>
              <a:gd name="connsiteY4" fmla="*/ 1 h 1411841"/>
              <a:gd name="connsiteX5" fmla="*/ 4160253 w 6459621"/>
              <a:gd name="connsiteY5" fmla="*/ 914402 h 1411841"/>
              <a:gd name="connsiteX6" fmla="*/ 5085347 w 6459621"/>
              <a:gd name="connsiteY6" fmla="*/ 10696 h 1411841"/>
              <a:gd name="connsiteX7" fmla="*/ 5994400 w 6459621"/>
              <a:gd name="connsiteY7" fmla="*/ 930444 h 1411841"/>
              <a:gd name="connsiteX8" fmla="*/ 6459621 w 6459621"/>
              <a:gd name="connsiteY8" fmla="*/ 502655 h 1411841"/>
              <a:gd name="connsiteX0" fmla="*/ 0 w 6459621"/>
              <a:gd name="connsiteY0" fmla="*/ 465223 h 947485"/>
              <a:gd name="connsiteX1" fmla="*/ 507999 w 6459621"/>
              <a:gd name="connsiteY1" fmla="*/ 914401 h 947485"/>
              <a:gd name="connsiteX2" fmla="*/ 1417053 w 6459621"/>
              <a:gd name="connsiteY2" fmla="*/ 10696 h 947485"/>
              <a:gd name="connsiteX3" fmla="*/ 2336800 w 6459621"/>
              <a:gd name="connsiteY3" fmla="*/ 919749 h 947485"/>
              <a:gd name="connsiteX4" fmla="*/ 3245852 w 6459621"/>
              <a:gd name="connsiteY4" fmla="*/ 1 h 947485"/>
              <a:gd name="connsiteX5" fmla="*/ 4160253 w 6459621"/>
              <a:gd name="connsiteY5" fmla="*/ 914402 h 947485"/>
              <a:gd name="connsiteX6" fmla="*/ 5085347 w 6459621"/>
              <a:gd name="connsiteY6" fmla="*/ 10696 h 947485"/>
              <a:gd name="connsiteX7" fmla="*/ 5994400 w 6459621"/>
              <a:gd name="connsiteY7" fmla="*/ 930444 h 947485"/>
              <a:gd name="connsiteX8" fmla="*/ 6459621 w 6459621"/>
              <a:gd name="connsiteY8" fmla="*/ 502655 h 94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9621" h="947485">
                <a:moveTo>
                  <a:pt x="0" y="465223"/>
                </a:moveTo>
                <a:cubicBezTo>
                  <a:pt x="151508" y="752644"/>
                  <a:pt x="271824" y="990155"/>
                  <a:pt x="507999" y="914401"/>
                </a:cubicBezTo>
                <a:cubicBezTo>
                  <a:pt x="744174" y="838647"/>
                  <a:pt x="1112253" y="9805"/>
                  <a:pt x="1417053" y="10696"/>
                </a:cubicBezTo>
                <a:cubicBezTo>
                  <a:pt x="1721853" y="11587"/>
                  <a:pt x="2032000" y="921531"/>
                  <a:pt x="2336800" y="919749"/>
                </a:cubicBezTo>
                <a:cubicBezTo>
                  <a:pt x="2641600" y="917967"/>
                  <a:pt x="2941943" y="892"/>
                  <a:pt x="3245852" y="1"/>
                </a:cubicBezTo>
                <a:cubicBezTo>
                  <a:pt x="3549761" y="-890"/>
                  <a:pt x="3853671" y="912620"/>
                  <a:pt x="4160253" y="914402"/>
                </a:cubicBezTo>
                <a:cubicBezTo>
                  <a:pt x="4466835" y="916184"/>
                  <a:pt x="4779656" y="8022"/>
                  <a:pt x="5085347" y="10696"/>
                </a:cubicBezTo>
                <a:cubicBezTo>
                  <a:pt x="5391038" y="13370"/>
                  <a:pt x="5765354" y="848451"/>
                  <a:pt x="5994400" y="930444"/>
                </a:cubicBezTo>
                <a:cubicBezTo>
                  <a:pt x="6223446" y="1012437"/>
                  <a:pt x="6370498" y="786956"/>
                  <a:pt x="6459621" y="502655"/>
                </a:cubicBezTo>
              </a:path>
            </a:pathLst>
          </a:custGeom>
          <a:ln w="190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0779" y="4507834"/>
            <a:ext cx="5486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339101" y="4038600"/>
            <a:ext cx="6459621" cy="930499"/>
          </a:xfrm>
          <a:custGeom>
            <a:avLst/>
            <a:gdLst>
              <a:gd name="connsiteX0" fmla="*/ 0 w 3646905"/>
              <a:gd name="connsiteY0" fmla="*/ 529663 h 1128576"/>
              <a:gd name="connsiteX1" fmla="*/ 454526 w 3646905"/>
              <a:gd name="connsiteY1" fmla="*/ 1016273 h 1128576"/>
              <a:gd name="connsiteX2" fmla="*/ 909053 w 3646905"/>
              <a:gd name="connsiteY2" fmla="*/ 273 h 1128576"/>
              <a:gd name="connsiteX3" fmla="*/ 1379621 w 3646905"/>
              <a:gd name="connsiteY3" fmla="*/ 1128568 h 1128576"/>
              <a:gd name="connsiteX4" fmla="*/ 1903663 w 3646905"/>
              <a:gd name="connsiteY4" fmla="*/ 21663 h 1128576"/>
              <a:gd name="connsiteX5" fmla="*/ 2427705 w 3646905"/>
              <a:gd name="connsiteY5" fmla="*/ 968147 h 1128576"/>
              <a:gd name="connsiteX6" fmla="*/ 2887579 w 3646905"/>
              <a:gd name="connsiteY6" fmla="*/ 101873 h 1128576"/>
              <a:gd name="connsiteX7" fmla="*/ 3342105 w 3646905"/>
              <a:gd name="connsiteY7" fmla="*/ 1026968 h 1128576"/>
              <a:gd name="connsiteX8" fmla="*/ 3646905 w 3646905"/>
              <a:gd name="connsiteY8" fmla="*/ 529663 h 1128576"/>
              <a:gd name="connsiteX0" fmla="*/ 0 w 3646905"/>
              <a:gd name="connsiteY0" fmla="*/ 529663 h 1128570"/>
              <a:gd name="connsiteX1" fmla="*/ 454526 w 3646905"/>
              <a:gd name="connsiteY1" fmla="*/ 1016273 h 1128570"/>
              <a:gd name="connsiteX2" fmla="*/ 909053 w 3646905"/>
              <a:gd name="connsiteY2" fmla="*/ 273 h 1128570"/>
              <a:gd name="connsiteX3" fmla="*/ 1379621 w 3646905"/>
              <a:gd name="connsiteY3" fmla="*/ 1128568 h 1128570"/>
              <a:gd name="connsiteX4" fmla="*/ 2069431 w 3646905"/>
              <a:gd name="connsiteY4" fmla="*/ 10968 h 1128570"/>
              <a:gd name="connsiteX5" fmla="*/ 2427705 w 3646905"/>
              <a:gd name="connsiteY5" fmla="*/ 968147 h 1128570"/>
              <a:gd name="connsiteX6" fmla="*/ 2887579 w 3646905"/>
              <a:gd name="connsiteY6" fmla="*/ 101873 h 1128570"/>
              <a:gd name="connsiteX7" fmla="*/ 3342105 w 3646905"/>
              <a:gd name="connsiteY7" fmla="*/ 1026968 h 1128570"/>
              <a:gd name="connsiteX8" fmla="*/ 3646905 w 3646905"/>
              <a:gd name="connsiteY8" fmla="*/ 529663 h 1128570"/>
              <a:gd name="connsiteX0" fmla="*/ 0 w 5272505"/>
              <a:gd name="connsiteY0" fmla="*/ 529663 h 1128570"/>
              <a:gd name="connsiteX1" fmla="*/ 454526 w 5272505"/>
              <a:gd name="connsiteY1" fmla="*/ 1016273 h 1128570"/>
              <a:gd name="connsiteX2" fmla="*/ 909053 w 5272505"/>
              <a:gd name="connsiteY2" fmla="*/ 273 h 1128570"/>
              <a:gd name="connsiteX3" fmla="*/ 1379621 w 5272505"/>
              <a:gd name="connsiteY3" fmla="*/ 1128568 h 1128570"/>
              <a:gd name="connsiteX4" fmla="*/ 2069431 w 5272505"/>
              <a:gd name="connsiteY4" fmla="*/ 10968 h 1128570"/>
              <a:gd name="connsiteX5" fmla="*/ 2427705 w 5272505"/>
              <a:gd name="connsiteY5" fmla="*/ 968147 h 1128570"/>
              <a:gd name="connsiteX6" fmla="*/ 2887579 w 5272505"/>
              <a:gd name="connsiteY6" fmla="*/ 101873 h 1128570"/>
              <a:gd name="connsiteX7" fmla="*/ 3342105 w 5272505"/>
              <a:gd name="connsiteY7" fmla="*/ 1026968 h 1128570"/>
              <a:gd name="connsiteX8" fmla="*/ 5272505 w 5272505"/>
              <a:gd name="connsiteY8" fmla="*/ 535011 h 1128570"/>
              <a:gd name="connsiteX0" fmla="*/ 0 w 5272505"/>
              <a:gd name="connsiteY0" fmla="*/ 529663 h 1128570"/>
              <a:gd name="connsiteX1" fmla="*/ 454526 w 5272505"/>
              <a:gd name="connsiteY1" fmla="*/ 1016273 h 1128570"/>
              <a:gd name="connsiteX2" fmla="*/ 909053 w 5272505"/>
              <a:gd name="connsiteY2" fmla="*/ 273 h 1128570"/>
              <a:gd name="connsiteX3" fmla="*/ 1379621 w 5272505"/>
              <a:gd name="connsiteY3" fmla="*/ 1128568 h 1128570"/>
              <a:gd name="connsiteX4" fmla="*/ 2069431 w 5272505"/>
              <a:gd name="connsiteY4" fmla="*/ 10968 h 1128570"/>
              <a:gd name="connsiteX5" fmla="*/ 2427705 w 5272505"/>
              <a:gd name="connsiteY5" fmla="*/ 968147 h 1128570"/>
              <a:gd name="connsiteX6" fmla="*/ 3908926 w 5272505"/>
              <a:gd name="connsiteY6" fmla="*/ 69789 h 1128570"/>
              <a:gd name="connsiteX7" fmla="*/ 3342105 w 5272505"/>
              <a:gd name="connsiteY7" fmla="*/ 1026968 h 1128570"/>
              <a:gd name="connsiteX8" fmla="*/ 5272505 w 5272505"/>
              <a:gd name="connsiteY8" fmla="*/ 535011 h 1128570"/>
              <a:gd name="connsiteX0" fmla="*/ 0 w 5272505"/>
              <a:gd name="connsiteY0" fmla="*/ 920152 h 1521662"/>
              <a:gd name="connsiteX1" fmla="*/ 454526 w 5272505"/>
              <a:gd name="connsiteY1" fmla="*/ 1406762 h 1521662"/>
              <a:gd name="connsiteX2" fmla="*/ 909053 w 5272505"/>
              <a:gd name="connsiteY2" fmla="*/ 390762 h 1521662"/>
              <a:gd name="connsiteX3" fmla="*/ 1379621 w 5272505"/>
              <a:gd name="connsiteY3" fmla="*/ 1519057 h 1521662"/>
              <a:gd name="connsiteX4" fmla="*/ 2069431 w 5272505"/>
              <a:gd name="connsiteY4" fmla="*/ 404 h 1521662"/>
              <a:gd name="connsiteX5" fmla="*/ 2427705 w 5272505"/>
              <a:gd name="connsiteY5" fmla="*/ 1358636 h 1521662"/>
              <a:gd name="connsiteX6" fmla="*/ 3908926 w 5272505"/>
              <a:gd name="connsiteY6" fmla="*/ 460278 h 1521662"/>
              <a:gd name="connsiteX7" fmla="*/ 3342105 w 5272505"/>
              <a:gd name="connsiteY7" fmla="*/ 1417457 h 1521662"/>
              <a:gd name="connsiteX8" fmla="*/ 5272505 w 5272505"/>
              <a:gd name="connsiteY8" fmla="*/ 925500 h 1521662"/>
              <a:gd name="connsiteX0" fmla="*/ 0 w 5272505"/>
              <a:gd name="connsiteY0" fmla="*/ 920131 h 1521641"/>
              <a:gd name="connsiteX1" fmla="*/ 454526 w 5272505"/>
              <a:gd name="connsiteY1" fmla="*/ 1406741 h 1521641"/>
              <a:gd name="connsiteX2" fmla="*/ 909053 w 5272505"/>
              <a:gd name="connsiteY2" fmla="*/ 390741 h 1521641"/>
              <a:gd name="connsiteX3" fmla="*/ 1379621 w 5272505"/>
              <a:gd name="connsiteY3" fmla="*/ 1519036 h 1521641"/>
              <a:gd name="connsiteX4" fmla="*/ 2069431 w 5272505"/>
              <a:gd name="connsiteY4" fmla="*/ 383 h 1521641"/>
              <a:gd name="connsiteX5" fmla="*/ 2427705 w 5272505"/>
              <a:gd name="connsiteY5" fmla="*/ 1358615 h 1521641"/>
              <a:gd name="connsiteX6" fmla="*/ 3908926 w 5272505"/>
              <a:gd name="connsiteY6" fmla="*/ 11078 h 1521641"/>
              <a:gd name="connsiteX7" fmla="*/ 3342105 w 5272505"/>
              <a:gd name="connsiteY7" fmla="*/ 1417436 h 1521641"/>
              <a:gd name="connsiteX8" fmla="*/ 5272505 w 5272505"/>
              <a:gd name="connsiteY8" fmla="*/ 925479 h 1521641"/>
              <a:gd name="connsiteX0" fmla="*/ 0 w 5272505"/>
              <a:gd name="connsiteY0" fmla="*/ 926786 h 1528296"/>
              <a:gd name="connsiteX1" fmla="*/ 454526 w 5272505"/>
              <a:gd name="connsiteY1" fmla="*/ 1413396 h 1528296"/>
              <a:gd name="connsiteX2" fmla="*/ 909053 w 5272505"/>
              <a:gd name="connsiteY2" fmla="*/ 397396 h 1528296"/>
              <a:gd name="connsiteX3" fmla="*/ 1379621 w 5272505"/>
              <a:gd name="connsiteY3" fmla="*/ 1525691 h 1528296"/>
              <a:gd name="connsiteX4" fmla="*/ 2069431 w 5272505"/>
              <a:gd name="connsiteY4" fmla="*/ 7038 h 1528296"/>
              <a:gd name="connsiteX5" fmla="*/ 2983832 w 5272505"/>
              <a:gd name="connsiteY5" fmla="*/ 921439 h 1528296"/>
              <a:gd name="connsiteX6" fmla="*/ 3908926 w 5272505"/>
              <a:gd name="connsiteY6" fmla="*/ 17733 h 1528296"/>
              <a:gd name="connsiteX7" fmla="*/ 3342105 w 5272505"/>
              <a:gd name="connsiteY7" fmla="*/ 1424091 h 1528296"/>
              <a:gd name="connsiteX8" fmla="*/ 5272505 w 5272505"/>
              <a:gd name="connsiteY8" fmla="*/ 932134 h 1528296"/>
              <a:gd name="connsiteX0" fmla="*/ 0 w 5272505"/>
              <a:gd name="connsiteY0" fmla="*/ 926786 h 1528296"/>
              <a:gd name="connsiteX1" fmla="*/ 454526 w 5272505"/>
              <a:gd name="connsiteY1" fmla="*/ 1413396 h 1528296"/>
              <a:gd name="connsiteX2" fmla="*/ 909053 w 5272505"/>
              <a:gd name="connsiteY2" fmla="*/ 397396 h 1528296"/>
              <a:gd name="connsiteX3" fmla="*/ 1379621 w 5272505"/>
              <a:gd name="connsiteY3" fmla="*/ 1525691 h 1528296"/>
              <a:gd name="connsiteX4" fmla="*/ 2069431 w 5272505"/>
              <a:gd name="connsiteY4" fmla="*/ 7038 h 1528296"/>
              <a:gd name="connsiteX5" fmla="*/ 2983832 w 5272505"/>
              <a:gd name="connsiteY5" fmla="*/ 921439 h 1528296"/>
              <a:gd name="connsiteX6" fmla="*/ 3908926 w 5272505"/>
              <a:gd name="connsiteY6" fmla="*/ 17733 h 1528296"/>
              <a:gd name="connsiteX7" fmla="*/ 4817979 w 5272505"/>
              <a:gd name="connsiteY7" fmla="*/ 937481 h 1528296"/>
              <a:gd name="connsiteX8" fmla="*/ 5272505 w 5272505"/>
              <a:gd name="connsiteY8" fmla="*/ 932134 h 1528296"/>
              <a:gd name="connsiteX0" fmla="*/ 0 w 5283200"/>
              <a:gd name="connsiteY0" fmla="*/ 926786 h 1528296"/>
              <a:gd name="connsiteX1" fmla="*/ 454526 w 5283200"/>
              <a:gd name="connsiteY1" fmla="*/ 1413396 h 1528296"/>
              <a:gd name="connsiteX2" fmla="*/ 909053 w 5283200"/>
              <a:gd name="connsiteY2" fmla="*/ 397396 h 1528296"/>
              <a:gd name="connsiteX3" fmla="*/ 1379621 w 5283200"/>
              <a:gd name="connsiteY3" fmla="*/ 1525691 h 1528296"/>
              <a:gd name="connsiteX4" fmla="*/ 2069431 w 5283200"/>
              <a:gd name="connsiteY4" fmla="*/ 7038 h 1528296"/>
              <a:gd name="connsiteX5" fmla="*/ 2983832 w 5283200"/>
              <a:gd name="connsiteY5" fmla="*/ 921439 h 1528296"/>
              <a:gd name="connsiteX6" fmla="*/ 3908926 w 5283200"/>
              <a:gd name="connsiteY6" fmla="*/ 17733 h 1528296"/>
              <a:gd name="connsiteX7" fmla="*/ 4817979 w 5283200"/>
              <a:gd name="connsiteY7" fmla="*/ 937481 h 1528296"/>
              <a:gd name="connsiteX8" fmla="*/ 5283200 w 5283200"/>
              <a:gd name="connsiteY8" fmla="*/ 509692 h 1528296"/>
              <a:gd name="connsiteX0" fmla="*/ 0 w 5283200"/>
              <a:gd name="connsiteY0" fmla="*/ 926786 h 1525692"/>
              <a:gd name="connsiteX1" fmla="*/ 454526 w 5283200"/>
              <a:gd name="connsiteY1" fmla="*/ 1413396 h 1525692"/>
              <a:gd name="connsiteX2" fmla="*/ 240632 w 5283200"/>
              <a:gd name="connsiteY2" fmla="*/ 17733 h 1525692"/>
              <a:gd name="connsiteX3" fmla="*/ 1379621 w 5283200"/>
              <a:gd name="connsiteY3" fmla="*/ 1525691 h 1525692"/>
              <a:gd name="connsiteX4" fmla="*/ 2069431 w 5283200"/>
              <a:gd name="connsiteY4" fmla="*/ 7038 h 1525692"/>
              <a:gd name="connsiteX5" fmla="*/ 2983832 w 5283200"/>
              <a:gd name="connsiteY5" fmla="*/ 921439 h 1525692"/>
              <a:gd name="connsiteX6" fmla="*/ 3908926 w 5283200"/>
              <a:gd name="connsiteY6" fmla="*/ 17733 h 1525692"/>
              <a:gd name="connsiteX7" fmla="*/ 4817979 w 5283200"/>
              <a:gd name="connsiteY7" fmla="*/ 937481 h 1525692"/>
              <a:gd name="connsiteX8" fmla="*/ 5283200 w 5283200"/>
              <a:gd name="connsiteY8" fmla="*/ 509692 h 1525692"/>
              <a:gd name="connsiteX0" fmla="*/ 0 w 5283200"/>
              <a:gd name="connsiteY0" fmla="*/ 919749 h 1442880"/>
              <a:gd name="connsiteX1" fmla="*/ 454526 w 5283200"/>
              <a:gd name="connsiteY1" fmla="*/ 1406359 h 1442880"/>
              <a:gd name="connsiteX2" fmla="*/ 240632 w 5283200"/>
              <a:gd name="connsiteY2" fmla="*/ 10696 h 1442880"/>
              <a:gd name="connsiteX3" fmla="*/ 1160379 w 5283200"/>
              <a:gd name="connsiteY3" fmla="*/ 919749 h 1442880"/>
              <a:gd name="connsiteX4" fmla="*/ 2069431 w 5283200"/>
              <a:gd name="connsiteY4" fmla="*/ 1 h 1442880"/>
              <a:gd name="connsiteX5" fmla="*/ 2983832 w 5283200"/>
              <a:gd name="connsiteY5" fmla="*/ 914402 h 1442880"/>
              <a:gd name="connsiteX6" fmla="*/ 3908926 w 5283200"/>
              <a:gd name="connsiteY6" fmla="*/ 10696 h 1442880"/>
              <a:gd name="connsiteX7" fmla="*/ 4817979 w 5283200"/>
              <a:gd name="connsiteY7" fmla="*/ 930444 h 1442880"/>
              <a:gd name="connsiteX8" fmla="*/ 5283200 w 5283200"/>
              <a:gd name="connsiteY8" fmla="*/ 502655 h 1442880"/>
              <a:gd name="connsiteX0" fmla="*/ 0 w 6459621"/>
              <a:gd name="connsiteY0" fmla="*/ 465223 h 1411841"/>
              <a:gd name="connsiteX1" fmla="*/ 1630947 w 6459621"/>
              <a:gd name="connsiteY1" fmla="*/ 1406359 h 1411841"/>
              <a:gd name="connsiteX2" fmla="*/ 1417053 w 6459621"/>
              <a:gd name="connsiteY2" fmla="*/ 10696 h 1411841"/>
              <a:gd name="connsiteX3" fmla="*/ 2336800 w 6459621"/>
              <a:gd name="connsiteY3" fmla="*/ 919749 h 1411841"/>
              <a:gd name="connsiteX4" fmla="*/ 3245852 w 6459621"/>
              <a:gd name="connsiteY4" fmla="*/ 1 h 1411841"/>
              <a:gd name="connsiteX5" fmla="*/ 4160253 w 6459621"/>
              <a:gd name="connsiteY5" fmla="*/ 914402 h 1411841"/>
              <a:gd name="connsiteX6" fmla="*/ 5085347 w 6459621"/>
              <a:gd name="connsiteY6" fmla="*/ 10696 h 1411841"/>
              <a:gd name="connsiteX7" fmla="*/ 5994400 w 6459621"/>
              <a:gd name="connsiteY7" fmla="*/ 930444 h 1411841"/>
              <a:gd name="connsiteX8" fmla="*/ 6459621 w 6459621"/>
              <a:gd name="connsiteY8" fmla="*/ 502655 h 1411841"/>
              <a:gd name="connsiteX0" fmla="*/ 0 w 6459621"/>
              <a:gd name="connsiteY0" fmla="*/ 465223 h 947485"/>
              <a:gd name="connsiteX1" fmla="*/ 507999 w 6459621"/>
              <a:gd name="connsiteY1" fmla="*/ 914401 h 947485"/>
              <a:gd name="connsiteX2" fmla="*/ 1417053 w 6459621"/>
              <a:gd name="connsiteY2" fmla="*/ 10696 h 947485"/>
              <a:gd name="connsiteX3" fmla="*/ 2336800 w 6459621"/>
              <a:gd name="connsiteY3" fmla="*/ 919749 h 947485"/>
              <a:gd name="connsiteX4" fmla="*/ 3245852 w 6459621"/>
              <a:gd name="connsiteY4" fmla="*/ 1 h 947485"/>
              <a:gd name="connsiteX5" fmla="*/ 4160253 w 6459621"/>
              <a:gd name="connsiteY5" fmla="*/ 914402 h 947485"/>
              <a:gd name="connsiteX6" fmla="*/ 5085347 w 6459621"/>
              <a:gd name="connsiteY6" fmla="*/ 10696 h 947485"/>
              <a:gd name="connsiteX7" fmla="*/ 5994400 w 6459621"/>
              <a:gd name="connsiteY7" fmla="*/ 930444 h 947485"/>
              <a:gd name="connsiteX8" fmla="*/ 6459621 w 6459621"/>
              <a:gd name="connsiteY8" fmla="*/ 502655 h 947485"/>
              <a:gd name="connsiteX0" fmla="*/ 0 w 6459621"/>
              <a:gd name="connsiteY0" fmla="*/ 484748 h 967010"/>
              <a:gd name="connsiteX1" fmla="*/ 507999 w 6459621"/>
              <a:gd name="connsiteY1" fmla="*/ 933926 h 967010"/>
              <a:gd name="connsiteX2" fmla="*/ 1417053 w 6459621"/>
              <a:gd name="connsiteY2" fmla="*/ 30221 h 967010"/>
              <a:gd name="connsiteX3" fmla="*/ 2336800 w 6459621"/>
              <a:gd name="connsiteY3" fmla="*/ 939274 h 967010"/>
              <a:gd name="connsiteX4" fmla="*/ 3245852 w 6459621"/>
              <a:gd name="connsiteY4" fmla="*/ 19526 h 967010"/>
              <a:gd name="connsiteX5" fmla="*/ 3626368 w 6459621"/>
              <a:gd name="connsiteY5" fmla="*/ 360181 h 967010"/>
              <a:gd name="connsiteX6" fmla="*/ 4160253 w 6459621"/>
              <a:gd name="connsiteY6" fmla="*/ 933927 h 967010"/>
              <a:gd name="connsiteX7" fmla="*/ 5085347 w 6459621"/>
              <a:gd name="connsiteY7" fmla="*/ 30221 h 967010"/>
              <a:gd name="connsiteX8" fmla="*/ 5994400 w 6459621"/>
              <a:gd name="connsiteY8" fmla="*/ 949969 h 967010"/>
              <a:gd name="connsiteX9" fmla="*/ 6459621 w 6459621"/>
              <a:gd name="connsiteY9" fmla="*/ 522180 h 967010"/>
              <a:gd name="connsiteX0" fmla="*/ 0 w 6459621"/>
              <a:gd name="connsiteY0" fmla="*/ 482520 h 964782"/>
              <a:gd name="connsiteX1" fmla="*/ 507999 w 6459621"/>
              <a:gd name="connsiteY1" fmla="*/ 931698 h 964782"/>
              <a:gd name="connsiteX2" fmla="*/ 1417053 w 6459621"/>
              <a:gd name="connsiteY2" fmla="*/ 27993 h 964782"/>
              <a:gd name="connsiteX3" fmla="*/ 2336800 w 6459621"/>
              <a:gd name="connsiteY3" fmla="*/ 937046 h 964782"/>
              <a:gd name="connsiteX4" fmla="*/ 3245852 w 6459621"/>
              <a:gd name="connsiteY4" fmla="*/ 17298 h 964782"/>
              <a:gd name="connsiteX5" fmla="*/ 3626368 w 6459621"/>
              <a:gd name="connsiteY5" fmla="*/ 357953 h 964782"/>
              <a:gd name="connsiteX6" fmla="*/ 3803706 w 6459621"/>
              <a:gd name="connsiteY6" fmla="*/ 635044 h 964782"/>
              <a:gd name="connsiteX7" fmla="*/ 4160253 w 6459621"/>
              <a:gd name="connsiteY7" fmla="*/ 931699 h 964782"/>
              <a:gd name="connsiteX8" fmla="*/ 5085347 w 6459621"/>
              <a:gd name="connsiteY8" fmla="*/ 27993 h 964782"/>
              <a:gd name="connsiteX9" fmla="*/ 5994400 w 6459621"/>
              <a:gd name="connsiteY9" fmla="*/ 947741 h 964782"/>
              <a:gd name="connsiteX10" fmla="*/ 6459621 w 6459621"/>
              <a:gd name="connsiteY10" fmla="*/ 519952 h 964782"/>
              <a:gd name="connsiteX0" fmla="*/ 0 w 6459621"/>
              <a:gd name="connsiteY0" fmla="*/ 482520 h 964782"/>
              <a:gd name="connsiteX1" fmla="*/ 507999 w 6459621"/>
              <a:gd name="connsiteY1" fmla="*/ 931698 h 964782"/>
              <a:gd name="connsiteX2" fmla="*/ 1417053 w 6459621"/>
              <a:gd name="connsiteY2" fmla="*/ 27993 h 964782"/>
              <a:gd name="connsiteX3" fmla="*/ 2336800 w 6459621"/>
              <a:gd name="connsiteY3" fmla="*/ 937046 h 964782"/>
              <a:gd name="connsiteX4" fmla="*/ 3245852 w 6459621"/>
              <a:gd name="connsiteY4" fmla="*/ 17298 h 964782"/>
              <a:gd name="connsiteX5" fmla="*/ 3626368 w 6459621"/>
              <a:gd name="connsiteY5" fmla="*/ 357953 h 964782"/>
              <a:gd name="connsiteX6" fmla="*/ 3909001 w 6459621"/>
              <a:gd name="connsiteY6" fmla="*/ 496499 h 964782"/>
              <a:gd name="connsiteX7" fmla="*/ 4160253 w 6459621"/>
              <a:gd name="connsiteY7" fmla="*/ 931699 h 964782"/>
              <a:gd name="connsiteX8" fmla="*/ 5085347 w 6459621"/>
              <a:gd name="connsiteY8" fmla="*/ 27993 h 964782"/>
              <a:gd name="connsiteX9" fmla="*/ 5994400 w 6459621"/>
              <a:gd name="connsiteY9" fmla="*/ 947741 h 964782"/>
              <a:gd name="connsiteX10" fmla="*/ 6459621 w 6459621"/>
              <a:gd name="connsiteY10" fmla="*/ 519952 h 964782"/>
              <a:gd name="connsiteX0" fmla="*/ 0 w 6459621"/>
              <a:gd name="connsiteY0" fmla="*/ 473552 h 955814"/>
              <a:gd name="connsiteX1" fmla="*/ 507999 w 6459621"/>
              <a:gd name="connsiteY1" fmla="*/ 922730 h 955814"/>
              <a:gd name="connsiteX2" fmla="*/ 1417053 w 6459621"/>
              <a:gd name="connsiteY2" fmla="*/ 19025 h 955814"/>
              <a:gd name="connsiteX3" fmla="*/ 2336800 w 6459621"/>
              <a:gd name="connsiteY3" fmla="*/ 928078 h 955814"/>
              <a:gd name="connsiteX4" fmla="*/ 3245852 w 6459621"/>
              <a:gd name="connsiteY4" fmla="*/ 8330 h 955814"/>
              <a:gd name="connsiteX5" fmla="*/ 3471197 w 6459621"/>
              <a:gd name="connsiteY5" fmla="*/ 481989 h 955814"/>
              <a:gd name="connsiteX6" fmla="*/ 3909001 w 6459621"/>
              <a:gd name="connsiteY6" fmla="*/ 487531 h 955814"/>
              <a:gd name="connsiteX7" fmla="*/ 4160253 w 6459621"/>
              <a:gd name="connsiteY7" fmla="*/ 922731 h 955814"/>
              <a:gd name="connsiteX8" fmla="*/ 5085347 w 6459621"/>
              <a:gd name="connsiteY8" fmla="*/ 19025 h 955814"/>
              <a:gd name="connsiteX9" fmla="*/ 5994400 w 6459621"/>
              <a:gd name="connsiteY9" fmla="*/ 938773 h 955814"/>
              <a:gd name="connsiteX10" fmla="*/ 6459621 w 6459621"/>
              <a:gd name="connsiteY10" fmla="*/ 510984 h 955814"/>
              <a:gd name="connsiteX0" fmla="*/ 0 w 6459621"/>
              <a:gd name="connsiteY0" fmla="*/ 473552 h 955814"/>
              <a:gd name="connsiteX1" fmla="*/ 507999 w 6459621"/>
              <a:gd name="connsiteY1" fmla="*/ 922730 h 955814"/>
              <a:gd name="connsiteX2" fmla="*/ 1417053 w 6459621"/>
              <a:gd name="connsiteY2" fmla="*/ 19025 h 955814"/>
              <a:gd name="connsiteX3" fmla="*/ 2336800 w 6459621"/>
              <a:gd name="connsiteY3" fmla="*/ 928078 h 955814"/>
              <a:gd name="connsiteX4" fmla="*/ 3245852 w 6459621"/>
              <a:gd name="connsiteY4" fmla="*/ 8330 h 955814"/>
              <a:gd name="connsiteX5" fmla="*/ 3471197 w 6459621"/>
              <a:gd name="connsiteY5" fmla="*/ 481989 h 955814"/>
              <a:gd name="connsiteX6" fmla="*/ 3909001 w 6459621"/>
              <a:gd name="connsiteY6" fmla="*/ 487531 h 955814"/>
              <a:gd name="connsiteX7" fmla="*/ 4160253 w 6459621"/>
              <a:gd name="connsiteY7" fmla="*/ 922731 h 955814"/>
              <a:gd name="connsiteX8" fmla="*/ 5085347 w 6459621"/>
              <a:gd name="connsiteY8" fmla="*/ 19025 h 955814"/>
              <a:gd name="connsiteX9" fmla="*/ 5994400 w 6459621"/>
              <a:gd name="connsiteY9" fmla="*/ 938773 h 955814"/>
              <a:gd name="connsiteX10" fmla="*/ 6459621 w 6459621"/>
              <a:gd name="connsiteY10" fmla="*/ 510984 h 955814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4160253 w 6459621"/>
              <a:gd name="connsiteY6" fmla="*/ 921308 h 954391"/>
              <a:gd name="connsiteX7" fmla="*/ 5085347 w 6459621"/>
              <a:gd name="connsiteY7" fmla="*/ 17602 h 954391"/>
              <a:gd name="connsiteX8" fmla="*/ 5994400 w 6459621"/>
              <a:gd name="connsiteY8" fmla="*/ 937350 h 954391"/>
              <a:gd name="connsiteX9" fmla="*/ 6459621 w 6459621"/>
              <a:gd name="connsiteY9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4160253 w 6459621"/>
              <a:gd name="connsiteY6" fmla="*/ 921308 h 954391"/>
              <a:gd name="connsiteX7" fmla="*/ 5085347 w 6459621"/>
              <a:gd name="connsiteY7" fmla="*/ 17602 h 954391"/>
              <a:gd name="connsiteX8" fmla="*/ 5994400 w 6459621"/>
              <a:gd name="connsiteY8" fmla="*/ 937350 h 954391"/>
              <a:gd name="connsiteX9" fmla="*/ 6459621 w 6459621"/>
              <a:gd name="connsiteY9" fmla="*/ 509561 h 954391"/>
              <a:gd name="connsiteX0" fmla="*/ 0 w 6459621"/>
              <a:gd name="connsiteY0" fmla="*/ 473118 h 955380"/>
              <a:gd name="connsiteX1" fmla="*/ 507999 w 6459621"/>
              <a:gd name="connsiteY1" fmla="*/ 922296 h 955380"/>
              <a:gd name="connsiteX2" fmla="*/ 1417053 w 6459621"/>
              <a:gd name="connsiteY2" fmla="*/ 18591 h 955380"/>
              <a:gd name="connsiteX3" fmla="*/ 2336800 w 6459621"/>
              <a:gd name="connsiteY3" fmla="*/ 927644 h 955380"/>
              <a:gd name="connsiteX4" fmla="*/ 3245852 w 6459621"/>
              <a:gd name="connsiteY4" fmla="*/ 7896 h 955380"/>
              <a:gd name="connsiteX5" fmla="*/ 3471197 w 6459621"/>
              <a:gd name="connsiteY5" fmla="*/ 481555 h 955380"/>
              <a:gd name="connsiteX6" fmla="*/ 4160253 w 6459621"/>
              <a:gd name="connsiteY6" fmla="*/ 922297 h 955380"/>
              <a:gd name="connsiteX7" fmla="*/ 5085347 w 6459621"/>
              <a:gd name="connsiteY7" fmla="*/ 18591 h 955380"/>
              <a:gd name="connsiteX8" fmla="*/ 5994400 w 6459621"/>
              <a:gd name="connsiteY8" fmla="*/ 938339 h 955380"/>
              <a:gd name="connsiteX9" fmla="*/ 6459621 w 6459621"/>
              <a:gd name="connsiteY9" fmla="*/ 510550 h 955380"/>
              <a:gd name="connsiteX0" fmla="*/ 0 w 6459621"/>
              <a:gd name="connsiteY0" fmla="*/ 472449 h 954711"/>
              <a:gd name="connsiteX1" fmla="*/ 507999 w 6459621"/>
              <a:gd name="connsiteY1" fmla="*/ 921627 h 954711"/>
              <a:gd name="connsiteX2" fmla="*/ 1417053 w 6459621"/>
              <a:gd name="connsiteY2" fmla="*/ 17922 h 954711"/>
              <a:gd name="connsiteX3" fmla="*/ 2336800 w 6459621"/>
              <a:gd name="connsiteY3" fmla="*/ 926975 h 954711"/>
              <a:gd name="connsiteX4" fmla="*/ 3245852 w 6459621"/>
              <a:gd name="connsiteY4" fmla="*/ 7227 h 954711"/>
              <a:gd name="connsiteX5" fmla="*/ 3471197 w 6459621"/>
              <a:gd name="connsiteY5" fmla="*/ 480886 h 954711"/>
              <a:gd name="connsiteX6" fmla="*/ 4160253 w 6459621"/>
              <a:gd name="connsiteY6" fmla="*/ 921628 h 954711"/>
              <a:gd name="connsiteX7" fmla="*/ 5085347 w 6459621"/>
              <a:gd name="connsiteY7" fmla="*/ 17922 h 954711"/>
              <a:gd name="connsiteX8" fmla="*/ 5994400 w 6459621"/>
              <a:gd name="connsiteY8" fmla="*/ 937670 h 954711"/>
              <a:gd name="connsiteX9" fmla="*/ 6459621 w 6459621"/>
              <a:gd name="connsiteY9" fmla="*/ 509881 h 954711"/>
              <a:gd name="connsiteX0" fmla="*/ 0 w 6459621"/>
              <a:gd name="connsiteY0" fmla="*/ 472680 h 954942"/>
              <a:gd name="connsiteX1" fmla="*/ 507999 w 6459621"/>
              <a:gd name="connsiteY1" fmla="*/ 921858 h 954942"/>
              <a:gd name="connsiteX2" fmla="*/ 1417053 w 6459621"/>
              <a:gd name="connsiteY2" fmla="*/ 18153 h 954942"/>
              <a:gd name="connsiteX3" fmla="*/ 2336800 w 6459621"/>
              <a:gd name="connsiteY3" fmla="*/ 927206 h 954942"/>
              <a:gd name="connsiteX4" fmla="*/ 3245852 w 6459621"/>
              <a:gd name="connsiteY4" fmla="*/ 7458 h 954942"/>
              <a:gd name="connsiteX5" fmla="*/ 3703953 w 6459621"/>
              <a:gd name="connsiteY5" fmla="*/ 475575 h 954942"/>
              <a:gd name="connsiteX6" fmla="*/ 4160253 w 6459621"/>
              <a:gd name="connsiteY6" fmla="*/ 921859 h 954942"/>
              <a:gd name="connsiteX7" fmla="*/ 5085347 w 6459621"/>
              <a:gd name="connsiteY7" fmla="*/ 18153 h 954942"/>
              <a:gd name="connsiteX8" fmla="*/ 5994400 w 6459621"/>
              <a:gd name="connsiteY8" fmla="*/ 937901 h 954942"/>
              <a:gd name="connsiteX9" fmla="*/ 6459621 w 6459621"/>
              <a:gd name="connsiteY9" fmla="*/ 510112 h 954942"/>
              <a:gd name="connsiteX0" fmla="*/ 0 w 6459621"/>
              <a:gd name="connsiteY0" fmla="*/ 472362 h 954624"/>
              <a:gd name="connsiteX1" fmla="*/ 507999 w 6459621"/>
              <a:gd name="connsiteY1" fmla="*/ 921540 h 954624"/>
              <a:gd name="connsiteX2" fmla="*/ 1417053 w 6459621"/>
              <a:gd name="connsiteY2" fmla="*/ 17835 h 954624"/>
              <a:gd name="connsiteX3" fmla="*/ 2336800 w 6459621"/>
              <a:gd name="connsiteY3" fmla="*/ 926888 h 954624"/>
              <a:gd name="connsiteX4" fmla="*/ 3245852 w 6459621"/>
              <a:gd name="connsiteY4" fmla="*/ 7140 h 954624"/>
              <a:gd name="connsiteX5" fmla="*/ 3703953 w 6459621"/>
              <a:gd name="connsiteY5" fmla="*/ 475257 h 954624"/>
              <a:gd name="connsiteX6" fmla="*/ 4160253 w 6459621"/>
              <a:gd name="connsiteY6" fmla="*/ 921541 h 954624"/>
              <a:gd name="connsiteX7" fmla="*/ 5085347 w 6459621"/>
              <a:gd name="connsiteY7" fmla="*/ 17835 h 954624"/>
              <a:gd name="connsiteX8" fmla="*/ 5994400 w 6459621"/>
              <a:gd name="connsiteY8" fmla="*/ 937583 h 954624"/>
              <a:gd name="connsiteX9" fmla="*/ 6459621 w 6459621"/>
              <a:gd name="connsiteY9" fmla="*/ 509794 h 954624"/>
              <a:gd name="connsiteX0" fmla="*/ 0 w 6459621"/>
              <a:gd name="connsiteY0" fmla="*/ 472362 h 954624"/>
              <a:gd name="connsiteX1" fmla="*/ 507999 w 6459621"/>
              <a:gd name="connsiteY1" fmla="*/ 921540 h 954624"/>
              <a:gd name="connsiteX2" fmla="*/ 1417053 w 6459621"/>
              <a:gd name="connsiteY2" fmla="*/ 17835 h 954624"/>
              <a:gd name="connsiteX3" fmla="*/ 2336800 w 6459621"/>
              <a:gd name="connsiteY3" fmla="*/ 926888 h 954624"/>
              <a:gd name="connsiteX4" fmla="*/ 3245852 w 6459621"/>
              <a:gd name="connsiteY4" fmla="*/ 7140 h 954624"/>
              <a:gd name="connsiteX5" fmla="*/ 3703953 w 6459621"/>
              <a:gd name="connsiteY5" fmla="*/ 475257 h 954624"/>
              <a:gd name="connsiteX6" fmla="*/ 4160253 w 6459621"/>
              <a:gd name="connsiteY6" fmla="*/ 921541 h 954624"/>
              <a:gd name="connsiteX7" fmla="*/ 5085347 w 6459621"/>
              <a:gd name="connsiteY7" fmla="*/ 17835 h 954624"/>
              <a:gd name="connsiteX8" fmla="*/ 5994400 w 6459621"/>
              <a:gd name="connsiteY8" fmla="*/ 937583 h 954624"/>
              <a:gd name="connsiteX9" fmla="*/ 6459621 w 6459621"/>
              <a:gd name="connsiteY9" fmla="*/ 509794 h 954624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5085347 w 6459621"/>
              <a:gd name="connsiteY7" fmla="*/ 17836 h 954625"/>
              <a:gd name="connsiteX8" fmla="*/ 5994400 w 6459621"/>
              <a:gd name="connsiteY8" fmla="*/ 937584 h 954625"/>
              <a:gd name="connsiteX9" fmla="*/ 6459621 w 6459621"/>
              <a:gd name="connsiteY9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5085347 w 6459621"/>
              <a:gd name="connsiteY7" fmla="*/ 17836 h 954625"/>
              <a:gd name="connsiteX8" fmla="*/ 5994400 w 6459621"/>
              <a:gd name="connsiteY8" fmla="*/ 937584 h 954625"/>
              <a:gd name="connsiteX9" fmla="*/ 6459621 w 6459621"/>
              <a:gd name="connsiteY9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96187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789554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86407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30603"/>
              <a:gd name="connsiteX1" fmla="*/ 507999 w 6459621"/>
              <a:gd name="connsiteY1" fmla="*/ 914400 h 930603"/>
              <a:gd name="connsiteX2" fmla="*/ 966295 w 6459621"/>
              <a:gd name="connsiteY2" fmla="*/ 462575 h 930603"/>
              <a:gd name="connsiteX3" fmla="*/ 1417053 w 6459621"/>
              <a:gd name="connsiteY3" fmla="*/ 10695 h 930603"/>
              <a:gd name="connsiteX4" fmla="*/ 1864070 w 6459621"/>
              <a:gd name="connsiteY4" fmla="*/ 462575 h 930603"/>
              <a:gd name="connsiteX5" fmla="*/ 2336800 w 6459621"/>
              <a:gd name="connsiteY5" fmla="*/ 919748 h 930603"/>
              <a:gd name="connsiteX6" fmla="*/ 2789554 w 6459621"/>
              <a:gd name="connsiteY6" fmla="*/ 468118 h 930603"/>
              <a:gd name="connsiteX7" fmla="*/ 3245852 w 6459621"/>
              <a:gd name="connsiteY7" fmla="*/ 0 h 930603"/>
              <a:gd name="connsiteX8" fmla="*/ 3703953 w 6459621"/>
              <a:gd name="connsiteY8" fmla="*/ 468117 h 930603"/>
              <a:gd name="connsiteX9" fmla="*/ 4160253 w 6459621"/>
              <a:gd name="connsiteY9" fmla="*/ 914401 h 930603"/>
              <a:gd name="connsiteX10" fmla="*/ 4596187 w 6459621"/>
              <a:gd name="connsiteY10" fmla="*/ 462576 h 930603"/>
              <a:gd name="connsiteX11" fmla="*/ 5085347 w 6459621"/>
              <a:gd name="connsiteY11" fmla="*/ 10695 h 930603"/>
              <a:gd name="connsiteX12" fmla="*/ 5516127 w 6459621"/>
              <a:gd name="connsiteY12" fmla="*/ 468117 h 930603"/>
              <a:gd name="connsiteX13" fmla="*/ 5994400 w 6459621"/>
              <a:gd name="connsiteY13" fmla="*/ 930443 h 930603"/>
              <a:gd name="connsiteX14" fmla="*/ 6459621 w 6459621"/>
              <a:gd name="connsiteY14" fmla="*/ 502654 h 930603"/>
              <a:gd name="connsiteX0" fmla="*/ 0 w 6459621"/>
              <a:gd name="connsiteY0" fmla="*/ 465222 h 930499"/>
              <a:gd name="connsiteX1" fmla="*/ 507999 w 6459621"/>
              <a:gd name="connsiteY1" fmla="*/ 914400 h 930499"/>
              <a:gd name="connsiteX2" fmla="*/ 966295 w 6459621"/>
              <a:gd name="connsiteY2" fmla="*/ 462575 h 930499"/>
              <a:gd name="connsiteX3" fmla="*/ 1417053 w 6459621"/>
              <a:gd name="connsiteY3" fmla="*/ 10695 h 930499"/>
              <a:gd name="connsiteX4" fmla="*/ 1864070 w 6459621"/>
              <a:gd name="connsiteY4" fmla="*/ 462575 h 930499"/>
              <a:gd name="connsiteX5" fmla="*/ 2336800 w 6459621"/>
              <a:gd name="connsiteY5" fmla="*/ 919748 h 930499"/>
              <a:gd name="connsiteX6" fmla="*/ 2789554 w 6459621"/>
              <a:gd name="connsiteY6" fmla="*/ 468118 h 930499"/>
              <a:gd name="connsiteX7" fmla="*/ 3245852 w 6459621"/>
              <a:gd name="connsiteY7" fmla="*/ 0 h 930499"/>
              <a:gd name="connsiteX8" fmla="*/ 3703953 w 6459621"/>
              <a:gd name="connsiteY8" fmla="*/ 468117 h 930499"/>
              <a:gd name="connsiteX9" fmla="*/ 4160253 w 6459621"/>
              <a:gd name="connsiteY9" fmla="*/ 914401 h 930499"/>
              <a:gd name="connsiteX10" fmla="*/ 4596187 w 6459621"/>
              <a:gd name="connsiteY10" fmla="*/ 462576 h 930499"/>
              <a:gd name="connsiteX11" fmla="*/ 5085347 w 6459621"/>
              <a:gd name="connsiteY11" fmla="*/ 10695 h 930499"/>
              <a:gd name="connsiteX12" fmla="*/ 5516127 w 6459621"/>
              <a:gd name="connsiteY12" fmla="*/ 468117 h 930499"/>
              <a:gd name="connsiteX13" fmla="*/ 5994400 w 6459621"/>
              <a:gd name="connsiteY13" fmla="*/ 930443 h 930499"/>
              <a:gd name="connsiteX14" fmla="*/ 6459621 w 6459621"/>
              <a:gd name="connsiteY14" fmla="*/ 502654 h 93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59621" h="930499">
                <a:moveTo>
                  <a:pt x="0" y="465222"/>
                </a:moveTo>
                <a:cubicBezTo>
                  <a:pt x="489559" y="464469"/>
                  <a:pt x="346950" y="914841"/>
                  <a:pt x="507999" y="914400"/>
                </a:cubicBezTo>
                <a:cubicBezTo>
                  <a:pt x="669048" y="913959"/>
                  <a:pt x="521070" y="463563"/>
                  <a:pt x="966295" y="462575"/>
                </a:cubicBezTo>
                <a:cubicBezTo>
                  <a:pt x="1411520" y="461587"/>
                  <a:pt x="1267424" y="10695"/>
                  <a:pt x="1417053" y="10695"/>
                </a:cubicBezTo>
                <a:cubicBezTo>
                  <a:pt x="1566682" y="10695"/>
                  <a:pt x="1405979" y="460695"/>
                  <a:pt x="1864070" y="462575"/>
                </a:cubicBezTo>
                <a:cubicBezTo>
                  <a:pt x="2322161" y="464455"/>
                  <a:pt x="2182553" y="918824"/>
                  <a:pt x="2336800" y="919748"/>
                </a:cubicBezTo>
                <a:cubicBezTo>
                  <a:pt x="2491047" y="920672"/>
                  <a:pt x="2327704" y="471780"/>
                  <a:pt x="2789554" y="468118"/>
                </a:cubicBezTo>
                <a:cubicBezTo>
                  <a:pt x="3251404" y="464456"/>
                  <a:pt x="3093452" y="0"/>
                  <a:pt x="3245852" y="0"/>
                </a:cubicBezTo>
                <a:cubicBezTo>
                  <a:pt x="3398252" y="0"/>
                  <a:pt x="3258127" y="469352"/>
                  <a:pt x="3703953" y="468117"/>
                </a:cubicBezTo>
                <a:cubicBezTo>
                  <a:pt x="4149779" y="466882"/>
                  <a:pt x="4011547" y="915324"/>
                  <a:pt x="4160253" y="914401"/>
                </a:cubicBezTo>
                <a:cubicBezTo>
                  <a:pt x="4308959" y="913478"/>
                  <a:pt x="4131663" y="469107"/>
                  <a:pt x="4596187" y="462576"/>
                </a:cubicBezTo>
                <a:cubicBezTo>
                  <a:pt x="5060711" y="456045"/>
                  <a:pt x="4932024" y="9772"/>
                  <a:pt x="5085347" y="10695"/>
                </a:cubicBezTo>
                <a:cubicBezTo>
                  <a:pt x="5238670" y="11619"/>
                  <a:pt x="5048734" y="469996"/>
                  <a:pt x="5516127" y="468117"/>
                </a:cubicBezTo>
                <a:cubicBezTo>
                  <a:pt x="5983520" y="466238"/>
                  <a:pt x="5837151" y="924687"/>
                  <a:pt x="5994400" y="930443"/>
                </a:cubicBezTo>
                <a:cubicBezTo>
                  <a:pt x="6151649" y="936199"/>
                  <a:pt x="5971487" y="498781"/>
                  <a:pt x="6459621" y="502654"/>
                </a:cubicBezTo>
              </a:path>
            </a:pathLst>
          </a:custGeom>
          <a:ln w="190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422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Траекторията на второто топче е отместена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88C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така се получава обратната траектория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Разпъваме </a:t>
                </a:r>
                <a:r>
                  <a:rPr lang="bg-BG" dirty="0" err="1"/>
                  <a:t>косинусоидите</a:t>
                </a:r>
                <a:r>
                  <a:rPr lang="bg-BG" dirty="0"/>
                  <a:t> по вертикала толкова, колкото трябва да се отместват встрани топчетата</a:t>
                </a:r>
              </a:p>
              <a:p>
                <a:pPr lvl="1"/>
                <a:r>
                  <a:rPr lang="bg-BG" dirty="0"/>
                  <a:t>Разпъваме по </a:t>
                </a:r>
                <a:r>
                  <a:rPr lang="bg-BG" dirty="0" err="1"/>
                  <a:t>хорозонтала</a:t>
                </a:r>
                <a:r>
                  <a:rPr lang="bg-BG" dirty="0"/>
                  <a:t> толкова, че в една обиколка да има един максимум и един минимум</a:t>
                </a:r>
                <a:r>
                  <a:rPr lang="en-US" dirty="0"/>
                  <a:t> (</a:t>
                </a:r>
                <a:r>
                  <a:rPr lang="bg-BG" dirty="0"/>
                  <a:t>т.е. веднъж е отгоре, веднъж – отдолу) 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t="-930" r="-134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820779" y="1917034"/>
            <a:ext cx="54864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339101" y="1447800"/>
            <a:ext cx="6459621" cy="930499"/>
          </a:xfrm>
          <a:custGeom>
            <a:avLst/>
            <a:gdLst>
              <a:gd name="connsiteX0" fmla="*/ 0 w 3646905"/>
              <a:gd name="connsiteY0" fmla="*/ 529663 h 1128576"/>
              <a:gd name="connsiteX1" fmla="*/ 454526 w 3646905"/>
              <a:gd name="connsiteY1" fmla="*/ 1016273 h 1128576"/>
              <a:gd name="connsiteX2" fmla="*/ 909053 w 3646905"/>
              <a:gd name="connsiteY2" fmla="*/ 273 h 1128576"/>
              <a:gd name="connsiteX3" fmla="*/ 1379621 w 3646905"/>
              <a:gd name="connsiteY3" fmla="*/ 1128568 h 1128576"/>
              <a:gd name="connsiteX4" fmla="*/ 1903663 w 3646905"/>
              <a:gd name="connsiteY4" fmla="*/ 21663 h 1128576"/>
              <a:gd name="connsiteX5" fmla="*/ 2427705 w 3646905"/>
              <a:gd name="connsiteY5" fmla="*/ 968147 h 1128576"/>
              <a:gd name="connsiteX6" fmla="*/ 2887579 w 3646905"/>
              <a:gd name="connsiteY6" fmla="*/ 101873 h 1128576"/>
              <a:gd name="connsiteX7" fmla="*/ 3342105 w 3646905"/>
              <a:gd name="connsiteY7" fmla="*/ 1026968 h 1128576"/>
              <a:gd name="connsiteX8" fmla="*/ 3646905 w 3646905"/>
              <a:gd name="connsiteY8" fmla="*/ 529663 h 1128576"/>
              <a:gd name="connsiteX0" fmla="*/ 0 w 3646905"/>
              <a:gd name="connsiteY0" fmla="*/ 529663 h 1128570"/>
              <a:gd name="connsiteX1" fmla="*/ 454526 w 3646905"/>
              <a:gd name="connsiteY1" fmla="*/ 1016273 h 1128570"/>
              <a:gd name="connsiteX2" fmla="*/ 909053 w 3646905"/>
              <a:gd name="connsiteY2" fmla="*/ 273 h 1128570"/>
              <a:gd name="connsiteX3" fmla="*/ 1379621 w 3646905"/>
              <a:gd name="connsiteY3" fmla="*/ 1128568 h 1128570"/>
              <a:gd name="connsiteX4" fmla="*/ 2069431 w 3646905"/>
              <a:gd name="connsiteY4" fmla="*/ 10968 h 1128570"/>
              <a:gd name="connsiteX5" fmla="*/ 2427705 w 3646905"/>
              <a:gd name="connsiteY5" fmla="*/ 968147 h 1128570"/>
              <a:gd name="connsiteX6" fmla="*/ 2887579 w 3646905"/>
              <a:gd name="connsiteY6" fmla="*/ 101873 h 1128570"/>
              <a:gd name="connsiteX7" fmla="*/ 3342105 w 3646905"/>
              <a:gd name="connsiteY7" fmla="*/ 1026968 h 1128570"/>
              <a:gd name="connsiteX8" fmla="*/ 3646905 w 3646905"/>
              <a:gd name="connsiteY8" fmla="*/ 529663 h 1128570"/>
              <a:gd name="connsiteX0" fmla="*/ 0 w 5272505"/>
              <a:gd name="connsiteY0" fmla="*/ 529663 h 1128570"/>
              <a:gd name="connsiteX1" fmla="*/ 454526 w 5272505"/>
              <a:gd name="connsiteY1" fmla="*/ 1016273 h 1128570"/>
              <a:gd name="connsiteX2" fmla="*/ 909053 w 5272505"/>
              <a:gd name="connsiteY2" fmla="*/ 273 h 1128570"/>
              <a:gd name="connsiteX3" fmla="*/ 1379621 w 5272505"/>
              <a:gd name="connsiteY3" fmla="*/ 1128568 h 1128570"/>
              <a:gd name="connsiteX4" fmla="*/ 2069431 w 5272505"/>
              <a:gd name="connsiteY4" fmla="*/ 10968 h 1128570"/>
              <a:gd name="connsiteX5" fmla="*/ 2427705 w 5272505"/>
              <a:gd name="connsiteY5" fmla="*/ 968147 h 1128570"/>
              <a:gd name="connsiteX6" fmla="*/ 2887579 w 5272505"/>
              <a:gd name="connsiteY6" fmla="*/ 101873 h 1128570"/>
              <a:gd name="connsiteX7" fmla="*/ 3342105 w 5272505"/>
              <a:gd name="connsiteY7" fmla="*/ 1026968 h 1128570"/>
              <a:gd name="connsiteX8" fmla="*/ 5272505 w 5272505"/>
              <a:gd name="connsiteY8" fmla="*/ 535011 h 1128570"/>
              <a:gd name="connsiteX0" fmla="*/ 0 w 5272505"/>
              <a:gd name="connsiteY0" fmla="*/ 529663 h 1128570"/>
              <a:gd name="connsiteX1" fmla="*/ 454526 w 5272505"/>
              <a:gd name="connsiteY1" fmla="*/ 1016273 h 1128570"/>
              <a:gd name="connsiteX2" fmla="*/ 909053 w 5272505"/>
              <a:gd name="connsiteY2" fmla="*/ 273 h 1128570"/>
              <a:gd name="connsiteX3" fmla="*/ 1379621 w 5272505"/>
              <a:gd name="connsiteY3" fmla="*/ 1128568 h 1128570"/>
              <a:gd name="connsiteX4" fmla="*/ 2069431 w 5272505"/>
              <a:gd name="connsiteY4" fmla="*/ 10968 h 1128570"/>
              <a:gd name="connsiteX5" fmla="*/ 2427705 w 5272505"/>
              <a:gd name="connsiteY5" fmla="*/ 968147 h 1128570"/>
              <a:gd name="connsiteX6" fmla="*/ 3908926 w 5272505"/>
              <a:gd name="connsiteY6" fmla="*/ 69789 h 1128570"/>
              <a:gd name="connsiteX7" fmla="*/ 3342105 w 5272505"/>
              <a:gd name="connsiteY7" fmla="*/ 1026968 h 1128570"/>
              <a:gd name="connsiteX8" fmla="*/ 5272505 w 5272505"/>
              <a:gd name="connsiteY8" fmla="*/ 535011 h 1128570"/>
              <a:gd name="connsiteX0" fmla="*/ 0 w 5272505"/>
              <a:gd name="connsiteY0" fmla="*/ 920152 h 1521662"/>
              <a:gd name="connsiteX1" fmla="*/ 454526 w 5272505"/>
              <a:gd name="connsiteY1" fmla="*/ 1406762 h 1521662"/>
              <a:gd name="connsiteX2" fmla="*/ 909053 w 5272505"/>
              <a:gd name="connsiteY2" fmla="*/ 390762 h 1521662"/>
              <a:gd name="connsiteX3" fmla="*/ 1379621 w 5272505"/>
              <a:gd name="connsiteY3" fmla="*/ 1519057 h 1521662"/>
              <a:gd name="connsiteX4" fmla="*/ 2069431 w 5272505"/>
              <a:gd name="connsiteY4" fmla="*/ 404 h 1521662"/>
              <a:gd name="connsiteX5" fmla="*/ 2427705 w 5272505"/>
              <a:gd name="connsiteY5" fmla="*/ 1358636 h 1521662"/>
              <a:gd name="connsiteX6" fmla="*/ 3908926 w 5272505"/>
              <a:gd name="connsiteY6" fmla="*/ 460278 h 1521662"/>
              <a:gd name="connsiteX7" fmla="*/ 3342105 w 5272505"/>
              <a:gd name="connsiteY7" fmla="*/ 1417457 h 1521662"/>
              <a:gd name="connsiteX8" fmla="*/ 5272505 w 5272505"/>
              <a:gd name="connsiteY8" fmla="*/ 925500 h 1521662"/>
              <a:gd name="connsiteX0" fmla="*/ 0 w 5272505"/>
              <a:gd name="connsiteY0" fmla="*/ 920131 h 1521641"/>
              <a:gd name="connsiteX1" fmla="*/ 454526 w 5272505"/>
              <a:gd name="connsiteY1" fmla="*/ 1406741 h 1521641"/>
              <a:gd name="connsiteX2" fmla="*/ 909053 w 5272505"/>
              <a:gd name="connsiteY2" fmla="*/ 390741 h 1521641"/>
              <a:gd name="connsiteX3" fmla="*/ 1379621 w 5272505"/>
              <a:gd name="connsiteY3" fmla="*/ 1519036 h 1521641"/>
              <a:gd name="connsiteX4" fmla="*/ 2069431 w 5272505"/>
              <a:gd name="connsiteY4" fmla="*/ 383 h 1521641"/>
              <a:gd name="connsiteX5" fmla="*/ 2427705 w 5272505"/>
              <a:gd name="connsiteY5" fmla="*/ 1358615 h 1521641"/>
              <a:gd name="connsiteX6" fmla="*/ 3908926 w 5272505"/>
              <a:gd name="connsiteY6" fmla="*/ 11078 h 1521641"/>
              <a:gd name="connsiteX7" fmla="*/ 3342105 w 5272505"/>
              <a:gd name="connsiteY7" fmla="*/ 1417436 h 1521641"/>
              <a:gd name="connsiteX8" fmla="*/ 5272505 w 5272505"/>
              <a:gd name="connsiteY8" fmla="*/ 925479 h 1521641"/>
              <a:gd name="connsiteX0" fmla="*/ 0 w 5272505"/>
              <a:gd name="connsiteY0" fmla="*/ 926786 h 1528296"/>
              <a:gd name="connsiteX1" fmla="*/ 454526 w 5272505"/>
              <a:gd name="connsiteY1" fmla="*/ 1413396 h 1528296"/>
              <a:gd name="connsiteX2" fmla="*/ 909053 w 5272505"/>
              <a:gd name="connsiteY2" fmla="*/ 397396 h 1528296"/>
              <a:gd name="connsiteX3" fmla="*/ 1379621 w 5272505"/>
              <a:gd name="connsiteY3" fmla="*/ 1525691 h 1528296"/>
              <a:gd name="connsiteX4" fmla="*/ 2069431 w 5272505"/>
              <a:gd name="connsiteY4" fmla="*/ 7038 h 1528296"/>
              <a:gd name="connsiteX5" fmla="*/ 2983832 w 5272505"/>
              <a:gd name="connsiteY5" fmla="*/ 921439 h 1528296"/>
              <a:gd name="connsiteX6" fmla="*/ 3908926 w 5272505"/>
              <a:gd name="connsiteY6" fmla="*/ 17733 h 1528296"/>
              <a:gd name="connsiteX7" fmla="*/ 3342105 w 5272505"/>
              <a:gd name="connsiteY7" fmla="*/ 1424091 h 1528296"/>
              <a:gd name="connsiteX8" fmla="*/ 5272505 w 5272505"/>
              <a:gd name="connsiteY8" fmla="*/ 932134 h 1528296"/>
              <a:gd name="connsiteX0" fmla="*/ 0 w 5272505"/>
              <a:gd name="connsiteY0" fmla="*/ 926786 h 1528296"/>
              <a:gd name="connsiteX1" fmla="*/ 454526 w 5272505"/>
              <a:gd name="connsiteY1" fmla="*/ 1413396 h 1528296"/>
              <a:gd name="connsiteX2" fmla="*/ 909053 w 5272505"/>
              <a:gd name="connsiteY2" fmla="*/ 397396 h 1528296"/>
              <a:gd name="connsiteX3" fmla="*/ 1379621 w 5272505"/>
              <a:gd name="connsiteY3" fmla="*/ 1525691 h 1528296"/>
              <a:gd name="connsiteX4" fmla="*/ 2069431 w 5272505"/>
              <a:gd name="connsiteY4" fmla="*/ 7038 h 1528296"/>
              <a:gd name="connsiteX5" fmla="*/ 2983832 w 5272505"/>
              <a:gd name="connsiteY5" fmla="*/ 921439 h 1528296"/>
              <a:gd name="connsiteX6" fmla="*/ 3908926 w 5272505"/>
              <a:gd name="connsiteY6" fmla="*/ 17733 h 1528296"/>
              <a:gd name="connsiteX7" fmla="*/ 4817979 w 5272505"/>
              <a:gd name="connsiteY7" fmla="*/ 937481 h 1528296"/>
              <a:gd name="connsiteX8" fmla="*/ 5272505 w 5272505"/>
              <a:gd name="connsiteY8" fmla="*/ 932134 h 1528296"/>
              <a:gd name="connsiteX0" fmla="*/ 0 w 5283200"/>
              <a:gd name="connsiteY0" fmla="*/ 926786 h 1528296"/>
              <a:gd name="connsiteX1" fmla="*/ 454526 w 5283200"/>
              <a:gd name="connsiteY1" fmla="*/ 1413396 h 1528296"/>
              <a:gd name="connsiteX2" fmla="*/ 909053 w 5283200"/>
              <a:gd name="connsiteY2" fmla="*/ 397396 h 1528296"/>
              <a:gd name="connsiteX3" fmla="*/ 1379621 w 5283200"/>
              <a:gd name="connsiteY3" fmla="*/ 1525691 h 1528296"/>
              <a:gd name="connsiteX4" fmla="*/ 2069431 w 5283200"/>
              <a:gd name="connsiteY4" fmla="*/ 7038 h 1528296"/>
              <a:gd name="connsiteX5" fmla="*/ 2983832 w 5283200"/>
              <a:gd name="connsiteY5" fmla="*/ 921439 h 1528296"/>
              <a:gd name="connsiteX6" fmla="*/ 3908926 w 5283200"/>
              <a:gd name="connsiteY6" fmla="*/ 17733 h 1528296"/>
              <a:gd name="connsiteX7" fmla="*/ 4817979 w 5283200"/>
              <a:gd name="connsiteY7" fmla="*/ 937481 h 1528296"/>
              <a:gd name="connsiteX8" fmla="*/ 5283200 w 5283200"/>
              <a:gd name="connsiteY8" fmla="*/ 509692 h 1528296"/>
              <a:gd name="connsiteX0" fmla="*/ 0 w 5283200"/>
              <a:gd name="connsiteY0" fmla="*/ 926786 h 1525692"/>
              <a:gd name="connsiteX1" fmla="*/ 454526 w 5283200"/>
              <a:gd name="connsiteY1" fmla="*/ 1413396 h 1525692"/>
              <a:gd name="connsiteX2" fmla="*/ 240632 w 5283200"/>
              <a:gd name="connsiteY2" fmla="*/ 17733 h 1525692"/>
              <a:gd name="connsiteX3" fmla="*/ 1379621 w 5283200"/>
              <a:gd name="connsiteY3" fmla="*/ 1525691 h 1525692"/>
              <a:gd name="connsiteX4" fmla="*/ 2069431 w 5283200"/>
              <a:gd name="connsiteY4" fmla="*/ 7038 h 1525692"/>
              <a:gd name="connsiteX5" fmla="*/ 2983832 w 5283200"/>
              <a:gd name="connsiteY5" fmla="*/ 921439 h 1525692"/>
              <a:gd name="connsiteX6" fmla="*/ 3908926 w 5283200"/>
              <a:gd name="connsiteY6" fmla="*/ 17733 h 1525692"/>
              <a:gd name="connsiteX7" fmla="*/ 4817979 w 5283200"/>
              <a:gd name="connsiteY7" fmla="*/ 937481 h 1525692"/>
              <a:gd name="connsiteX8" fmla="*/ 5283200 w 5283200"/>
              <a:gd name="connsiteY8" fmla="*/ 509692 h 1525692"/>
              <a:gd name="connsiteX0" fmla="*/ 0 w 5283200"/>
              <a:gd name="connsiteY0" fmla="*/ 919749 h 1442880"/>
              <a:gd name="connsiteX1" fmla="*/ 454526 w 5283200"/>
              <a:gd name="connsiteY1" fmla="*/ 1406359 h 1442880"/>
              <a:gd name="connsiteX2" fmla="*/ 240632 w 5283200"/>
              <a:gd name="connsiteY2" fmla="*/ 10696 h 1442880"/>
              <a:gd name="connsiteX3" fmla="*/ 1160379 w 5283200"/>
              <a:gd name="connsiteY3" fmla="*/ 919749 h 1442880"/>
              <a:gd name="connsiteX4" fmla="*/ 2069431 w 5283200"/>
              <a:gd name="connsiteY4" fmla="*/ 1 h 1442880"/>
              <a:gd name="connsiteX5" fmla="*/ 2983832 w 5283200"/>
              <a:gd name="connsiteY5" fmla="*/ 914402 h 1442880"/>
              <a:gd name="connsiteX6" fmla="*/ 3908926 w 5283200"/>
              <a:gd name="connsiteY6" fmla="*/ 10696 h 1442880"/>
              <a:gd name="connsiteX7" fmla="*/ 4817979 w 5283200"/>
              <a:gd name="connsiteY7" fmla="*/ 930444 h 1442880"/>
              <a:gd name="connsiteX8" fmla="*/ 5283200 w 5283200"/>
              <a:gd name="connsiteY8" fmla="*/ 502655 h 1442880"/>
              <a:gd name="connsiteX0" fmla="*/ 0 w 6459621"/>
              <a:gd name="connsiteY0" fmla="*/ 465223 h 1411841"/>
              <a:gd name="connsiteX1" fmla="*/ 1630947 w 6459621"/>
              <a:gd name="connsiteY1" fmla="*/ 1406359 h 1411841"/>
              <a:gd name="connsiteX2" fmla="*/ 1417053 w 6459621"/>
              <a:gd name="connsiteY2" fmla="*/ 10696 h 1411841"/>
              <a:gd name="connsiteX3" fmla="*/ 2336800 w 6459621"/>
              <a:gd name="connsiteY3" fmla="*/ 919749 h 1411841"/>
              <a:gd name="connsiteX4" fmla="*/ 3245852 w 6459621"/>
              <a:gd name="connsiteY4" fmla="*/ 1 h 1411841"/>
              <a:gd name="connsiteX5" fmla="*/ 4160253 w 6459621"/>
              <a:gd name="connsiteY5" fmla="*/ 914402 h 1411841"/>
              <a:gd name="connsiteX6" fmla="*/ 5085347 w 6459621"/>
              <a:gd name="connsiteY6" fmla="*/ 10696 h 1411841"/>
              <a:gd name="connsiteX7" fmla="*/ 5994400 w 6459621"/>
              <a:gd name="connsiteY7" fmla="*/ 930444 h 1411841"/>
              <a:gd name="connsiteX8" fmla="*/ 6459621 w 6459621"/>
              <a:gd name="connsiteY8" fmla="*/ 502655 h 1411841"/>
              <a:gd name="connsiteX0" fmla="*/ 0 w 6459621"/>
              <a:gd name="connsiteY0" fmla="*/ 465223 h 947485"/>
              <a:gd name="connsiteX1" fmla="*/ 507999 w 6459621"/>
              <a:gd name="connsiteY1" fmla="*/ 914401 h 947485"/>
              <a:gd name="connsiteX2" fmla="*/ 1417053 w 6459621"/>
              <a:gd name="connsiteY2" fmla="*/ 10696 h 947485"/>
              <a:gd name="connsiteX3" fmla="*/ 2336800 w 6459621"/>
              <a:gd name="connsiteY3" fmla="*/ 919749 h 947485"/>
              <a:gd name="connsiteX4" fmla="*/ 3245852 w 6459621"/>
              <a:gd name="connsiteY4" fmla="*/ 1 h 947485"/>
              <a:gd name="connsiteX5" fmla="*/ 4160253 w 6459621"/>
              <a:gd name="connsiteY5" fmla="*/ 914402 h 947485"/>
              <a:gd name="connsiteX6" fmla="*/ 5085347 w 6459621"/>
              <a:gd name="connsiteY6" fmla="*/ 10696 h 947485"/>
              <a:gd name="connsiteX7" fmla="*/ 5994400 w 6459621"/>
              <a:gd name="connsiteY7" fmla="*/ 930444 h 947485"/>
              <a:gd name="connsiteX8" fmla="*/ 6459621 w 6459621"/>
              <a:gd name="connsiteY8" fmla="*/ 502655 h 947485"/>
              <a:gd name="connsiteX0" fmla="*/ 0 w 6459621"/>
              <a:gd name="connsiteY0" fmla="*/ 484748 h 967010"/>
              <a:gd name="connsiteX1" fmla="*/ 507999 w 6459621"/>
              <a:gd name="connsiteY1" fmla="*/ 933926 h 967010"/>
              <a:gd name="connsiteX2" fmla="*/ 1417053 w 6459621"/>
              <a:gd name="connsiteY2" fmla="*/ 30221 h 967010"/>
              <a:gd name="connsiteX3" fmla="*/ 2336800 w 6459621"/>
              <a:gd name="connsiteY3" fmla="*/ 939274 h 967010"/>
              <a:gd name="connsiteX4" fmla="*/ 3245852 w 6459621"/>
              <a:gd name="connsiteY4" fmla="*/ 19526 h 967010"/>
              <a:gd name="connsiteX5" fmla="*/ 3626368 w 6459621"/>
              <a:gd name="connsiteY5" fmla="*/ 360181 h 967010"/>
              <a:gd name="connsiteX6" fmla="*/ 4160253 w 6459621"/>
              <a:gd name="connsiteY6" fmla="*/ 933927 h 967010"/>
              <a:gd name="connsiteX7" fmla="*/ 5085347 w 6459621"/>
              <a:gd name="connsiteY7" fmla="*/ 30221 h 967010"/>
              <a:gd name="connsiteX8" fmla="*/ 5994400 w 6459621"/>
              <a:gd name="connsiteY8" fmla="*/ 949969 h 967010"/>
              <a:gd name="connsiteX9" fmla="*/ 6459621 w 6459621"/>
              <a:gd name="connsiteY9" fmla="*/ 522180 h 967010"/>
              <a:gd name="connsiteX0" fmla="*/ 0 w 6459621"/>
              <a:gd name="connsiteY0" fmla="*/ 482520 h 964782"/>
              <a:gd name="connsiteX1" fmla="*/ 507999 w 6459621"/>
              <a:gd name="connsiteY1" fmla="*/ 931698 h 964782"/>
              <a:gd name="connsiteX2" fmla="*/ 1417053 w 6459621"/>
              <a:gd name="connsiteY2" fmla="*/ 27993 h 964782"/>
              <a:gd name="connsiteX3" fmla="*/ 2336800 w 6459621"/>
              <a:gd name="connsiteY3" fmla="*/ 937046 h 964782"/>
              <a:gd name="connsiteX4" fmla="*/ 3245852 w 6459621"/>
              <a:gd name="connsiteY4" fmla="*/ 17298 h 964782"/>
              <a:gd name="connsiteX5" fmla="*/ 3626368 w 6459621"/>
              <a:gd name="connsiteY5" fmla="*/ 357953 h 964782"/>
              <a:gd name="connsiteX6" fmla="*/ 3803706 w 6459621"/>
              <a:gd name="connsiteY6" fmla="*/ 635044 h 964782"/>
              <a:gd name="connsiteX7" fmla="*/ 4160253 w 6459621"/>
              <a:gd name="connsiteY7" fmla="*/ 931699 h 964782"/>
              <a:gd name="connsiteX8" fmla="*/ 5085347 w 6459621"/>
              <a:gd name="connsiteY8" fmla="*/ 27993 h 964782"/>
              <a:gd name="connsiteX9" fmla="*/ 5994400 w 6459621"/>
              <a:gd name="connsiteY9" fmla="*/ 947741 h 964782"/>
              <a:gd name="connsiteX10" fmla="*/ 6459621 w 6459621"/>
              <a:gd name="connsiteY10" fmla="*/ 519952 h 964782"/>
              <a:gd name="connsiteX0" fmla="*/ 0 w 6459621"/>
              <a:gd name="connsiteY0" fmla="*/ 482520 h 964782"/>
              <a:gd name="connsiteX1" fmla="*/ 507999 w 6459621"/>
              <a:gd name="connsiteY1" fmla="*/ 931698 h 964782"/>
              <a:gd name="connsiteX2" fmla="*/ 1417053 w 6459621"/>
              <a:gd name="connsiteY2" fmla="*/ 27993 h 964782"/>
              <a:gd name="connsiteX3" fmla="*/ 2336800 w 6459621"/>
              <a:gd name="connsiteY3" fmla="*/ 937046 h 964782"/>
              <a:gd name="connsiteX4" fmla="*/ 3245852 w 6459621"/>
              <a:gd name="connsiteY4" fmla="*/ 17298 h 964782"/>
              <a:gd name="connsiteX5" fmla="*/ 3626368 w 6459621"/>
              <a:gd name="connsiteY5" fmla="*/ 357953 h 964782"/>
              <a:gd name="connsiteX6" fmla="*/ 3909001 w 6459621"/>
              <a:gd name="connsiteY6" fmla="*/ 496499 h 964782"/>
              <a:gd name="connsiteX7" fmla="*/ 4160253 w 6459621"/>
              <a:gd name="connsiteY7" fmla="*/ 931699 h 964782"/>
              <a:gd name="connsiteX8" fmla="*/ 5085347 w 6459621"/>
              <a:gd name="connsiteY8" fmla="*/ 27993 h 964782"/>
              <a:gd name="connsiteX9" fmla="*/ 5994400 w 6459621"/>
              <a:gd name="connsiteY9" fmla="*/ 947741 h 964782"/>
              <a:gd name="connsiteX10" fmla="*/ 6459621 w 6459621"/>
              <a:gd name="connsiteY10" fmla="*/ 519952 h 964782"/>
              <a:gd name="connsiteX0" fmla="*/ 0 w 6459621"/>
              <a:gd name="connsiteY0" fmla="*/ 473552 h 955814"/>
              <a:gd name="connsiteX1" fmla="*/ 507999 w 6459621"/>
              <a:gd name="connsiteY1" fmla="*/ 922730 h 955814"/>
              <a:gd name="connsiteX2" fmla="*/ 1417053 w 6459621"/>
              <a:gd name="connsiteY2" fmla="*/ 19025 h 955814"/>
              <a:gd name="connsiteX3" fmla="*/ 2336800 w 6459621"/>
              <a:gd name="connsiteY3" fmla="*/ 928078 h 955814"/>
              <a:gd name="connsiteX4" fmla="*/ 3245852 w 6459621"/>
              <a:gd name="connsiteY4" fmla="*/ 8330 h 955814"/>
              <a:gd name="connsiteX5" fmla="*/ 3471197 w 6459621"/>
              <a:gd name="connsiteY5" fmla="*/ 481989 h 955814"/>
              <a:gd name="connsiteX6" fmla="*/ 3909001 w 6459621"/>
              <a:gd name="connsiteY6" fmla="*/ 487531 h 955814"/>
              <a:gd name="connsiteX7" fmla="*/ 4160253 w 6459621"/>
              <a:gd name="connsiteY7" fmla="*/ 922731 h 955814"/>
              <a:gd name="connsiteX8" fmla="*/ 5085347 w 6459621"/>
              <a:gd name="connsiteY8" fmla="*/ 19025 h 955814"/>
              <a:gd name="connsiteX9" fmla="*/ 5994400 w 6459621"/>
              <a:gd name="connsiteY9" fmla="*/ 938773 h 955814"/>
              <a:gd name="connsiteX10" fmla="*/ 6459621 w 6459621"/>
              <a:gd name="connsiteY10" fmla="*/ 510984 h 955814"/>
              <a:gd name="connsiteX0" fmla="*/ 0 w 6459621"/>
              <a:gd name="connsiteY0" fmla="*/ 473552 h 955814"/>
              <a:gd name="connsiteX1" fmla="*/ 507999 w 6459621"/>
              <a:gd name="connsiteY1" fmla="*/ 922730 h 955814"/>
              <a:gd name="connsiteX2" fmla="*/ 1417053 w 6459621"/>
              <a:gd name="connsiteY2" fmla="*/ 19025 h 955814"/>
              <a:gd name="connsiteX3" fmla="*/ 2336800 w 6459621"/>
              <a:gd name="connsiteY3" fmla="*/ 928078 h 955814"/>
              <a:gd name="connsiteX4" fmla="*/ 3245852 w 6459621"/>
              <a:gd name="connsiteY4" fmla="*/ 8330 h 955814"/>
              <a:gd name="connsiteX5" fmla="*/ 3471197 w 6459621"/>
              <a:gd name="connsiteY5" fmla="*/ 481989 h 955814"/>
              <a:gd name="connsiteX6" fmla="*/ 3909001 w 6459621"/>
              <a:gd name="connsiteY6" fmla="*/ 487531 h 955814"/>
              <a:gd name="connsiteX7" fmla="*/ 4160253 w 6459621"/>
              <a:gd name="connsiteY7" fmla="*/ 922731 h 955814"/>
              <a:gd name="connsiteX8" fmla="*/ 5085347 w 6459621"/>
              <a:gd name="connsiteY8" fmla="*/ 19025 h 955814"/>
              <a:gd name="connsiteX9" fmla="*/ 5994400 w 6459621"/>
              <a:gd name="connsiteY9" fmla="*/ 938773 h 955814"/>
              <a:gd name="connsiteX10" fmla="*/ 6459621 w 6459621"/>
              <a:gd name="connsiteY10" fmla="*/ 510984 h 955814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4160253 w 6459621"/>
              <a:gd name="connsiteY6" fmla="*/ 921308 h 954391"/>
              <a:gd name="connsiteX7" fmla="*/ 5085347 w 6459621"/>
              <a:gd name="connsiteY7" fmla="*/ 17602 h 954391"/>
              <a:gd name="connsiteX8" fmla="*/ 5994400 w 6459621"/>
              <a:gd name="connsiteY8" fmla="*/ 937350 h 954391"/>
              <a:gd name="connsiteX9" fmla="*/ 6459621 w 6459621"/>
              <a:gd name="connsiteY9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4160253 w 6459621"/>
              <a:gd name="connsiteY6" fmla="*/ 921308 h 954391"/>
              <a:gd name="connsiteX7" fmla="*/ 5085347 w 6459621"/>
              <a:gd name="connsiteY7" fmla="*/ 17602 h 954391"/>
              <a:gd name="connsiteX8" fmla="*/ 5994400 w 6459621"/>
              <a:gd name="connsiteY8" fmla="*/ 937350 h 954391"/>
              <a:gd name="connsiteX9" fmla="*/ 6459621 w 6459621"/>
              <a:gd name="connsiteY9" fmla="*/ 509561 h 954391"/>
              <a:gd name="connsiteX0" fmla="*/ 0 w 6459621"/>
              <a:gd name="connsiteY0" fmla="*/ 473118 h 955380"/>
              <a:gd name="connsiteX1" fmla="*/ 507999 w 6459621"/>
              <a:gd name="connsiteY1" fmla="*/ 922296 h 955380"/>
              <a:gd name="connsiteX2" fmla="*/ 1417053 w 6459621"/>
              <a:gd name="connsiteY2" fmla="*/ 18591 h 955380"/>
              <a:gd name="connsiteX3" fmla="*/ 2336800 w 6459621"/>
              <a:gd name="connsiteY3" fmla="*/ 927644 h 955380"/>
              <a:gd name="connsiteX4" fmla="*/ 3245852 w 6459621"/>
              <a:gd name="connsiteY4" fmla="*/ 7896 h 955380"/>
              <a:gd name="connsiteX5" fmla="*/ 3471197 w 6459621"/>
              <a:gd name="connsiteY5" fmla="*/ 481555 h 955380"/>
              <a:gd name="connsiteX6" fmla="*/ 4160253 w 6459621"/>
              <a:gd name="connsiteY6" fmla="*/ 922297 h 955380"/>
              <a:gd name="connsiteX7" fmla="*/ 5085347 w 6459621"/>
              <a:gd name="connsiteY7" fmla="*/ 18591 h 955380"/>
              <a:gd name="connsiteX8" fmla="*/ 5994400 w 6459621"/>
              <a:gd name="connsiteY8" fmla="*/ 938339 h 955380"/>
              <a:gd name="connsiteX9" fmla="*/ 6459621 w 6459621"/>
              <a:gd name="connsiteY9" fmla="*/ 510550 h 955380"/>
              <a:gd name="connsiteX0" fmla="*/ 0 w 6459621"/>
              <a:gd name="connsiteY0" fmla="*/ 472449 h 954711"/>
              <a:gd name="connsiteX1" fmla="*/ 507999 w 6459621"/>
              <a:gd name="connsiteY1" fmla="*/ 921627 h 954711"/>
              <a:gd name="connsiteX2" fmla="*/ 1417053 w 6459621"/>
              <a:gd name="connsiteY2" fmla="*/ 17922 h 954711"/>
              <a:gd name="connsiteX3" fmla="*/ 2336800 w 6459621"/>
              <a:gd name="connsiteY3" fmla="*/ 926975 h 954711"/>
              <a:gd name="connsiteX4" fmla="*/ 3245852 w 6459621"/>
              <a:gd name="connsiteY4" fmla="*/ 7227 h 954711"/>
              <a:gd name="connsiteX5" fmla="*/ 3471197 w 6459621"/>
              <a:gd name="connsiteY5" fmla="*/ 480886 h 954711"/>
              <a:gd name="connsiteX6" fmla="*/ 4160253 w 6459621"/>
              <a:gd name="connsiteY6" fmla="*/ 921628 h 954711"/>
              <a:gd name="connsiteX7" fmla="*/ 5085347 w 6459621"/>
              <a:gd name="connsiteY7" fmla="*/ 17922 h 954711"/>
              <a:gd name="connsiteX8" fmla="*/ 5994400 w 6459621"/>
              <a:gd name="connsiteY8" fmla="*/ 937670 h 954711"/>
              <a:gd name="connsiteX9" fmla="*/ 6459621 w 6459621"/>
              <a:gd name="connsiteY9" fmla="*/ 509881 h 954711"/>
              <a:gd name="connsiteX0" fmla="*/ 0 w 6459621"/>
              <a:gd name="connsiteY0" fmla="*/ 472680 h 954942"/>
              <a:gd name="connsiteX1" fmla="*/ 507999 w 6459621"/>
              <a:gd name="connsiteY1" fmla="*/ 921858 h 954942"/>
              <a:gd name="connsiteX2" fmla="*/ 1417053 w 6459621"/>
              <a:gd name="connsiteY2" fmla="*/ 18153 h 954942"/>
              <a:gd name="connsiteX3" fmla="*/ 2336800 w 6459621"/>
              <a:gd name="connsiteY3" fmla="*/ 927206 h 954942"/>
              <a:gd name="connsiteX4" fmla="*/ 3245852 w 6459621"/>
              <a:gd name="connsiteY4" fmla="*/ 7458 h 954942"/>
              <a:gd name="connsiteX5" fmla="*/ 3703953 w 6459621"/>
              <a:gd name="connsiteY5" fmla="*/ 475575 h 954942"/>
              <a:gd name="connsiteX6" fmla="*/ 4160253 w 6459621"/>
              <a:gd name="connsiteY6" fmla="*/ 921859 h 954942"/>
              <a:gd name="connsiteX7" fmla="*/ 5085347 w 6459621"/>
              <a:gd name="connsiteY7" fmla="*/ 18153 h 954942"/>
              <a:gd name="connsiteX8" fmla="*/ 5994400 w 6459621"/>
              <a:gd name="connsiteY8" fmla="*/ 937901 h 954942"/>
              <a:gd name="connsiteX9" fmla="*/ 6459621 w 6459621"/>
              <a:gd name="connsiteY9" fmla="*/ 510112 h 954942"/>
              <a:gd name="connsiteX0" fmla="*/ 0 w 6459621"/>
              <a:gd name="connsiteY0" fmla="*/ 472362 h 954624"/>
              <a:gd name="connsiteX1" fmla="*/ 507999 w 6459621"/>
              <a:gd name="connsiteY1" fmla="*/ 921540 h 954624"/>
              <a:gd name="connsiteX2" fmla="*/ 1417053 w 6459621"/>
              <a:gd name="connsiteY2" fmla="*/ 17835 h 954624"/>
              <a:gd name="connsiteX3" fmla="*/ 2336800 w 6459621"/>
              <a:gd name="connsiteY3" fmla="*/ 926888 h 954624"/>
              <a:gd name="connsiteX4" fmla="*/ 3245852 w 6459621"/>
              <a:gd name="connsiteY4" fmla="*/ 7140 h 954624"/>
              <a:gd name="connsiteX5" fmla="*/ 3703953 w 6459621"/>
              <a:gd name="connsiteY5" fmla="*/ 475257 h 954624"/>
              <a:gd name="connsiteX6" fmla="*/ 4160253 w 6459621"/>
              <a:gd name="connsiteY6" fmla="*/ 921541 h 954624"/>
              <a:gd name="connsiteX7" fmla="*/ 5085347 w 6459621"/>
              <a:gd name="connsiteY7" fmla="*/ 17835 h 954624"/>
              <a:gd name="connsiteX8" fmla="*/ 5994400 w 6459621"/>
              <a:gd name="connsiteY8" fmla="*/ 937583 h 954624"/>
              <a:gd name="connsiteX9" fmla="*/ 6459621 w 6459621"/>
              <a:gd name="connsiteY9" fmla="*/ 509794 h 954624"/>
              <a:gd name="connsiteX0" fmla="*/ 0 w 6459621"/>
              <a:gd name="connsiteY0" fmla="*/ 472362 h 954624"/>
              <a:gd name="connsiteX1" fmla="*/ 507999 w 6459621"/>
              <a:gd name="connsiteY1" fmla="*/ 921540 h 954624"/>
              <a:gd name="connsiteX2" fmla="*/ 1417053 w 6459621"/>
              <a:gd name="connsiteY2" fmla="*/ 17835 h 954624"/>
              <a:gd name="connsiteX3" fmla="*/ 2336800 w 6459621"/>
              <a:gd name="connsiteY3" fmla="*/ 926888 h 954624"/>
              <a:gd name="connsiteX4" fmla="*/ 3245852 w 6459621"/>
              <a:gd name="connsiteY4" fmla="*/ 7140 h 954624"/>
              <a:gd name="connsiteX5" fmla="*/ 3703953 w 6459621"/>
              <a:gd name="connsiteY5" fmla="*/ 475257 h 954624"/>
              <a:gd name="connsiteX6" fmla="*/ 4160253 w 6459621"/>
              <a:gd name="connsiteY6" fmla="*/ 921541 h 954624"/>
              <a:gd name="connsiteX7" fmla="*/ 5085347 w 6459621"/>
              <a:gd name="connsiteY7" fmla="*/ 17835 h 954624"/>
              <a:gd name="connsiteX8" fmla="*/ 5994400 w 6459621"/>
              <a:gd name="connsiteY8" fmla="*/ 937583 h 954624"/>
              <a:gd name="connsiteX9" fmla="*/ 6459621 w 6459621"/>
              <a:gd name="connsiteY9" fmla="*/ 509794 h 954624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5085347 w 6459621"/>
              <a:gd name="connsiteY7" fmla="*/ 17836 h 954625"/>
              <a:gd name="connsiteX8" fmla="*/ 5994400 w 6459621"/>
              <a:gd name="connsiteY8" fmla="*/ 937584 h 954625"/>
              <a:gd name="connsiteX9" fmla="*/ 6459621 w 6459621"/>
              <a:gd name="connsiteY9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5085347 w 6459621"/>
              <a:gd name="connsiteY7" fmla="*/ 17836 h 954625"/>
              <a:gd name="connsiteX8" fmla="*/ 5994400 w 6459621"/>
              <a:gd name="connsiteY8" fmla="*/ 937584 h 954625"/>
              <a:gd name="connsiteX9" fmla="*/ 6459621 w 6459621"/>
              <a:gd name="connsiteY9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96187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789554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86407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30603"/>
              <a:gd name="connsiteX1" fmla="*/ 507999 w 6459621"/>
              <a:gd name="connsiteY1" fmla="*/ 914400 h 930603"/>
              <a:gd name="connsiteX2" fmla="*/ 966295 w 6459621"/>
              <a:gd name="connsiteY2" fmla="*/ 462575 h 930603"/>
              <a:gd name="connsiteX3" fmla="*/ 1417053 w 6459621"/>
              <a:gd name="connsiteY3" fmla="*/ 10695 h 930603"/>
              <a:gd name="connsiteX4" fmla="*/ 1864070 w 6459621"/>
              <a:gd name="connsiteY4" fmla="*/ 462575 h 930603"/>
              <a:gd name="connsiteX5" fmla="*/ 2336800 w 6459621"/>
              <a:gd name="connsiteY5" fmla="*/ 919748 h 930603"/>
              <a:gd name="connsiteX6" fmla="*/ 2789554 w 6459621"/>
              <a:gd name="connsiteY6" fmla="*/ 468118 h 930603"/>
              <a:gd name="connsiteX7" fmla="*/ 3245852 w 6459621"/>
              <a:gd name="connsiteY7" fmla="*/ 0 h 930603"/>
              <a:gd name="connsiteX8" fmla="*/ 3703953 w 6459621"/>
              <a:gd name="connsiteY8" fmla="*/ 468117 h 930603"/>
              <a:gd name="connsiteX9" fmla="*/ 4160253 w 6459621"/>
              <a:gd name="connsiteY9" fmla="*/ 914401 h 930603"/>
              <a:gd name="connsiteX10" fmla="*/ 4596187 w 6459621"/>
              <a:gd name="connsiteY10" fmla="*/ 462576 h 930603"/>
              <a:gd name="connsiteX11" fmla="*/ 5085347 w 6459621"/>
              <a:gd name="connsiteY11" fmla="*/ 10695 h 930603"/>
              <a:gd name="connsiteX12" fmla="*/ 5516127 w 6459621"/>
              <a:gd name="connsiteY12" fmla="*/ 468117 h 930603"/>
              <a:gd name="connsiteX13" fmla="*/ 5994400 w 6459621"/>
              <a:gd name="connsiteY13" fmla="*/ 930443 h 930603"/>
              <a:gd name="connsiteX14" fmla="*/ 6459621 w 6459621"/>
              <a:gd name="connsiteY14" fmla="*/ 502654 h 930603"/>
              <a:gd name="connsiteX0" fmla="*/ 0 w 6459621"/>
              <a:gd name="connsiteY0" fmla="*/ 465222 h 930499"/>
              <a:gd name="connsiteX1" fmla="*/ 507999 w 6459621"/>
              <a:gd name="connsiteY1" fmla="*/ 914400 h 930499"/>
              <a:gd name="connsiteX2" fmla="*/ 966295 w 6459621"/>
              <a:gd name="connsiteY2" fmla="*/ 462575 h 930499"/>
              <a:gd name="connsiteX3" fmla="*/ 1417053 w 6459621"/>
              <a:gd name="connsiteY3" fmla="*/ 10695 h 930499"/>
              <a:gd name="connsiteX4" fmla="*/ 1864070 w 6459621"/>
              <a:gd name="connsiteY4" fmla="*/ 462575 h 930499"/>
              <a:gd name="connsiteX5" fmla="*/ 2336800 w 6459621"/>
              <a:gd name="connsiteY5" fmla="*/ 919748 h 930499"/>
              <a:gd name="connsiteX6" fmla="*/ 2789554 w 6459621"/>
              <a:gd name="connsiteY6" fmla="*/ 468118 h 930499"/>
              <a:gd name="connsiteX7" fmla="*/ 3245852 w 6459621"/>
              <a:gd name="connsiteY7" fmla="*/ 0 h 930499"/>
              <a:gd name="connsiteX8" fmla="*/ 3703953 w 6459621"/>
              <a:gd name="connsiteY8" fmla="*/ 468117 h 930499"/>
              <a:gd name="connsiteX9" fmla="*/ 4160253 w 6459621"/>
              <a:gd name="connsiteY9" fmla="*/ 914401 h 930499"/>
              <a:gd name="connsiteX10" fmla="*/ 4596187 w 6459621"/>
              <a:gd name="connsiteY10" fmla="*/ 462576 h 930499"/>
              <a:gd name="connsiteX11" fmla="*/ 5085347 w 6459621"/>
              <a:gd name="connsiteY11" fmla="*/ 10695 h 930499"/>
              <a:gd name="connsiteX12" fmla="*/ 5516127 w 6459621"/>
              <a:gd name="connsiteY12" fmla="*/ 468117 h 930499"/>
              <a:gd name="connsiteX13" fmla="*/ 5994400 w 6459621"/>
              <a:gd name="connsiteY13" fmla="*/ 930443 h 930499"/>
              <a:gd name="connsiteX14" fmla="*/ 6459621 w 6459621"/>
              <a:gd name="connsiteY14" fmla="*/ 502654 h 93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59621" h="930499">
                <a:moveTo>
                  <a:pt x="0" y="465222"/>
                </a:moveTo>
                <a:cubicBezTo>
                  <a:pt x="489559" y="464469"/>
                  <a:pt x="346950" y="914841"/>
                  <a:pt x="507999" y="914400"/>
                </a:cubicBezTo>
                <a:cubicBezTo>
                  <a:pt x="669048" y="913959"/>
                  <a:pt x="521070" y="463563"/>
                  <a:pt x="966295" y="462575"/>
                </a:cubicBezTo>
                <a:cubicBezTo>
                  <a:pt x="1411520" y="461587"/>
                  <a:pt x="1267424" y="10695"/>
                  <a:pt x="1417053" y="10695"/>
                </a:cubicBezTo>
                <a:cubicBezTo>
                  <a:pt x="1566682" y="10695"/>
                  <a:pt x="1405979" y="460695"/>
                  <a:pt x="1864070" y="462575"/>
                </a:cubicBezTo>
                <a:cubicBezTo>
                  <a:pt x="2322161" y="464455"/>
                  <a:pt x="2182553" y="918824"/>
                  <a:pt x="2336800" y="919748"/>
                </a:cubicBezTo>
                <a:cubicBezTo>
                  <a:pt x="2491047" y="920672"/>
                  <a:pt x="2327704" y="471780"/>
                  <a:pt x="2789554" y="468118"/>
                </a:cubicBezTo>
                <a:cubicBezTo>
                  <a:pt x="3251404" y="464456"/>
                  <a:pt x="3093452" y="0"/>
                  <a:pt x="3245852" y="0"/>
                </a:cubicBezTo>
                <a:cubicBezTo>
                  <a:pt x="3398252" y="0"/>
                  <a:pt x="3258127" y="469352"/>
                  <a:pt x="3703953" y="468117"/>
                </a:cubicBezTo>
                <a:cubicBezTo>
                  <a:pt x="4149779" y="466882"/>
                  <a:pt x="4011547" y="915324"/>
                  <a:pt x="4160253" y="914401"/>
                </a:cubicBezTo>
                <a:cubicBezTo>
                  <a:pt x="4308959" y="913478"/>
                  <a:pt x="4131663" y="469107"/>
                  <a:pt x="4596187" y="462576"/>
                </a:cubicBezTo>
                <a:cubicBezTo>
                  <a:pt x="5060711" y="456045"/>
                  <a:pt x="4932024" y="9772"/>
                  <a:pt x="5085347" y="10695"/>
                </a:cubicBezTo>
                <a:cubicBezTo>
                  <a:pt x="5238670" y="11619"/>
                  <a:pt x="5048734" y="469996"/>
                  <a:pt x="5516127" y="468117"/>
                </a:cubicBezTo>
                <a:cubicBezTo>
                  <a:pt x="5983520" y="466238"/>
                  <a:pt x="5837151" y="924687"/>
                  <a:pt x="5994400" y="930443"/>
                </a:cubicBezTo>
                <a:cubicBezTo>
                  <a:pt x="6151649" y="936199"/>
                  <a:pt x="5971487" y="498781"/>
                  <a:pt x="6459621" y="502654"/>
                </a:cubicBezTo>
              </a:path>
            </a:pathLst>
          </a:custGeom>
          <a:ln w="1905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 flipV="1">
            <a:off x="1344706" y="1447800"/>
            <a:ext cx="6459621" cy="930499"/>
          </a:xfrm>
          <a:custGeom>
            <a:avLst/>
            <a:gdLst>
              <a:gd name="connsiteX0" fmla="*/ 0 w 3646905"/>
              <a:gd name="connsiteY0" fmla="*/ 529663 h 1128576"/>
              <a:gd name="connsiteX1" fmla="*/ 454526 w 3646905"/>
              <a:gd name="connsiteY1" fmla="*/ 1016273 h 1128576"/>
              <a:gd name="connsiteX2" fmla="*/ 909053 w 3646905"/>
              <a:gd name="connsiteY2" fmla="*/ 273 h 1128576"/>
              <a:gd name="connsiteX3" fmla="*/ 1379621 w 3646905"/>
              <a:gd name="connsiteY3" fmla="*/ 1128568 h 1128576"/>
              <a:gd name="connsiteX4" fmla="*/ 1903663 w 3646905"/>
              <a:gd name="connsiteY4" fmla="*/ 21663 h 1128576"/>
              <a:gd name="connsiteX5" fmla="*/ 2427705 w 3646905"/>
              <a:gd name="connsiteY5" fmla="*/ 968147 h 1128576"/>
              <a:gd name="connsiteX6" fmla="*/ 2887579 w 3646905"/>
              <a:gd name="connsiteY6" fmla="*/ 101873 h 1128576"/>
              <a:gd name="connsiteX7" fmla="*/ 3342105 w 3646905"/>
              <a:gd name="connsiteY7" fmla="*/ 1026968 h 1128576"/>
              <a:gd name="connsiteX8" fmla="*/ 3646905 w 3646905"/>
              <a:gd name="connsiteY8" fmla="*/ 529663 h 1128576"/>
              <a:gd name="connsiteX0" fmla="*/ 0 w 3646905"/>
              <a:gd name="connsiteY0" fmla="*/ 529663 h 1128570"/>
              <a:gd name="connsiteX1" fmla="*/ 454526 w 3646905"/>
              <a:gd name="connsiteY1" fmla="*/ 1016273 h 1128570"/>
              <a:gd name="connsiteX2" fmla="*/ 909053 w 3646905"/>
              <a:gd name="connsiteY2" fmla="*/ 273 h 1128570"/>
              <a:gd name="connsiteX3" fmla="*/ 1379621 w 3646905"/>
              <a:gd name="connsiteY3" fmla="*/ 1128568 h 1128570"/>
              <a:gd name="connsiteX4" fmla="*/ 2069431 w 3646905"/>
              <a:gd name="connsiteY4" fmla="*/ 10968 h 1128570"/>
              <a:gd name="connsiteX5" fmla="*/ 2427705 w 3646905"/>
              <a:gd name="connsiteY5" fmla="*/ 968147 h 1128570"/>
              <a:gd name="connsiteX6" fmla="*/ 2887579 w 3646905"/>
              <a:gd name="connsiteY6" fmla="*/ 101873 h 1128570"/>
              <a:gd name="connsiteX7" fmla="*/ 3342105 w 3646905"/>
              <a:gd name="connsiteY7" fmla="*/ 1026968 h 1128570"/>
              <a:gd name="connsiteX8" fmla="*/ 3646905 w 3646905"/>
              <a:gd name="connsiteY8" fmla="*/ 529663 h 1128570"/>
              <a:gd name="connsiteX0" fmla="*/ 0 w 5272505"/>
              <a:gd name="connsiteY0" fmla="*/ 529663 h 1128570"/>
              <a:gd name="connsiteX1" fmla="*/ 454526 w 5272505"/>
              <a:gd name="connsiteY1" fmla="*/ 1016273 h 1128570"/>
              <a:gd name="connsiteX2" fmla="*/ 909053 w 5272505"/>
              <a:gd name="connsiteY2" fmla="*/ 273 h 1128570"/>
              <a:gd name="connsiteX3" fmla="*/ 1379621 w 5272505"/>
              <a:gd name="connsiteY3" fmla="*/ 1128568 h 1128570"/>
              <a:gd name="connsiteX4" fmla="*/ 2069431 w 5272505"/>
              <a:gd name="connsiteY4" fmla="*/ 10968 h 1128570"/>
              <a:gd name="connsiteX5" fmla="*/ 2427705 w 5272505"/>
              <a:gd name="connsiteY5" fmla="*/ 968147 h 1128570"/>
              <a:gd name="connsiteX6" fmla="*/ 2887579 w 5272505"/>
              <a:gd name="connsiteY6" fmla="*/ 101873 h 1128570"/>
              <a:gd name="connsiteX7" fmla="*/ 3342105 w 5272505"/>
              <a:gd name="connsiteY7" fmla="*/ 1026968 h 1128570"/>
              <a:gd name="connsiteX8" fmla="*/ 5272505 w 5272505"/>
              <a:gd name="connsiteY8" fmla="*/ 535011 h 1128570"/>
              <a:gd name="connsiteX0" fmla="*/ 0 w 5272505"/>
              <a:gd name="connsiteY0" fmla="*/ 529663 h 1128570"/>
              <a:gd name="connsiteX1" fmla="*/ 454526 w 5272505"/>
              <a:gd name="connsiteY1" fmla="*/ 1016273 h 1128570"/>
              <a:gd name="connsiteX2" fmla="*/ 909053 w 5272505"/>
              <a:gd name="connsiteY2" fmla="*/ 273 h 1128570"/>
              <a:gd name="connsiteX3" fmla="*/ 1379621 w 5272505"/>
              <a:gd name="connsiteY3" fmla="*/ 1128568 h 1128570"/>
              <a:gd name="connsiteX4" fmla="*/ 2069431 w 5272505"/>
              <a:gd name="connsiteY4" fmla="*/ 10968 h 1128570"/>
              <a:gd name="connsiteX5" fmla="*/ 2427705 w 5272505"/>
              <a:gd name="connsiteY5" fmla="*/ 968147 h 1128570"/>
              <a:gd name="connsiteX6" fmla="*/ 3908926 w 5272505"/>
              <a:gd name="connsiteY6" fmla="*/ 69789 h 1128570"/>
              <a:gd name="connsiteX7" fmla="*/ 3342105 w 5272505"/>
              <a:gd name="connsiteY7" fmla="*/ 1026968 h 1128570"/>
              <a:gd name="connsiteX8" fmla="*/ 5272505 w 5272505"/>
              <a:gd name="connsiteY8" fmla="*/ 535011 h 1128570"/>
              <a:gd name="connsiteX0" fmla="*/ 0 w 5272505"/>
              <a:gd name="connsiteY0" fmla="*/ 920152 h 1521662"/>
              <a:gd name="connsiteX1" fmla="*/ 454526 w 5272505"/>
              <a:gd name="connsiteY1" fmla="*/ 1406762 h 1521662"/>
              <a:gd name="connsiteX2" fmla="*/ 909053 w 5272505"/>
              <a:gd name="connsiteY2" fmla="*/ 390762 h 1521662"/>
              <a:gd name="connsiteX3" fmla="*/ 1379621 w 5272505"/>
              <a:gd name="connsiteY3" fmla="*/ 1519057 h 1521662"/>
              <a:gd name="connsiteX4" fmla="*/ 2069431 w 5272505"/>
              <a:gd name="connsiteY4" fmla="*/ 404 h 1521662"/>
              <a:gd name="connsiteX5" fmla="*/ 2427705 w 5272505"/>
              <a:gd name="connsiteY5" fmla="*/ 1358636 h 1521662"/>
              <a:gd name="connsiteX6" fmla="*/ 3908926 w 5272505"/>
              <a:gd name="connsiteY6" fmla="*/ 460278 h 1521662"/>
              <a:gd name="connsiteX7" fmla="*/ 3342105 w 5272505"/>
              <a:gd name="connsiteY7" fmla="*/ 1417457 h 1521662"/>
              <a:gd name="connsiteX8" fmla="*/ 5272505 w 5272505"/>
              <a:gd name="connsiteY8" fmla="*/ 925500 h 1521662"/>
              <a:gd name="connsiteX0" fmla="*/ 0 w 5272505"/>
              <a:gd name="connsiteY0" fmla="*/ 920131 h 1521641"/>
              <a:gd name="connsiteX1" fmla="*/ 454526 w 5272505"/>
              <a:gd name="connsiteY1" fmla="*/ 1406741 h 1521641"/>
              <a:gd name="connsiteX2" fmla="*/ 909053 w 5272505"/>
              <a:gd name="connsiteY2" fmla="*/ 390741 h 1521641"/>
              <a:gd name="connsiteX3" fmla="*/ 1379621 w 5272505"/>
              <a:gd name="connsiteY3" fmla="*/ 1519036 h 1521641"/>
              <a:gd name="connsiteX4" fmla="*/ 2069431 w 5272505"/>
              <a:gd name="connsiteY4" fmla="*/ 383 h 1521641"/>
              <a:gd name="connsiteX5" fmla="*/ 2427705 w 5272505"/>
              <a:gd name="connsiteY5" fmla="*/ 1358615 h 1521641"/>
              <a:gd name="connsiteX6" fmla="*/ 3908926 w 5272505"/>
              <a:gd name="connsiteY6" fmla="*/ 11078 h 1521641"/>
              <a:gd name="connsiteX7" fmla="*/ 3342105 w 5272505"/>
              <a:gd name="connsiteY7" fmla="*/ 1417436 h 1521641"/>
              <a:gd name="connsiteX8" fmla="*/ 5272505 w 5272505"/>
              <a:gd name="connsiteY8" fmla="*/ 925479 h 1521641"/>
              <a:gd name="connsiteX0" fmla="*/ 0 w 5272505"/>
              <a:gd name="connsiteY0" fmla="*/ 926786 h 1528296"/>
              <a:gd name="connsiteX1" fmla="*/ 454526 w 5272505"/>
              <a:gd name="connsiteY1" fmla="*/ 1413396 h 1528296"/>
              <a:gd name="connsiteX2" fmla="*/ 909053 w 5272505"/>
              <a:gd name="connsiteY2" fmla="*/ 397396 h 1528296"/>
              <a:gd name="connsiteX3" fmla="*/ 1379621 w 5272505"/>
              <a:gd name="connsiteY3" fmla="*/ 1525691 h 1528296"/>
              <a:gd name="connsiteX4" fmla="*/ 2069431 w 5272505"/>
              <a:gd name="connsiteY4" fmla="*/ 7038 h 1528296"/>
              <a:gd name="connsiteX5" fmla="*/ 2983832 w 5272505"/>
              <a:gd name="connsiteY5" fmla="*/ 921439 h 1528296"/>
              <a:gd name="connsiteX6" fmla="*/ 3908926 w 5272505"/>
              <a:gd name="connsiteY6" fmla="*/ 17733 h 1528296"/>
              <a:gd name="connsiteX7" fmla="*/ 3342105 w 5272505"/>
              <a:gd name="connsiteY7" fmla="*/ 1424091 h 1528296"/>
              <a:gd name="connsiteX8" fmla="*/ 5272505 w 5272505"/>
              <a:gd name="connsiteY8" fmla="*/ 932134 h 1528296"/>
              <a:gd name="connsiteX0" fmla="*/ 0 w 5272505"/>
              <a:gd name="connsiteY0" fmla="*/ 926786 h 1528296"/>
              <a:gd name="connsiteX1" fmla="*/ 454526 w 5272505"/>
              <a:gd name="connsiteY1" fmla="*/ 1413396 h 1528296"/>
              <a:gd name="connsiteX2" fmla="*/ 909053 w 5272505"/>
              <a:gd name="connsiteY2" fmla="*/ 397396 h 1528296"/>
              <a:gd name="connsiteX3" fmla="*/ 1379621 w 5272505"/>
              <a:gd name="connsiteY3" fmla="*/ 1525691 h 1528296"/>
              <a:gd name="connsiteX4" fmla="*/ 2069431 w 5272505"/>
              <a:gd name="connsiteY4" fmla="*/ 7038 h 1528296"/>
              <a:gd name="connsiteX5" fmla="*/ 2983832 w 5272505"/>
              <a:gd name="connsiteY5" fmla="*/ 921439 h 1528296"/>
              <a:gd name="connsiteX6" fmla="*/ 3908926 w 5272505"/>
              <a:gd name="connsiteY6" fmla="*/ 17733 h 1528296"/>
              <a:gd name="connsiteX7" fmla="*/ 4817979 w 5272505"/>
              <a:gd name="connsiteY7" fmla="*/ 937481 h 1528296"/>
              <a:gd name="connsiteX8" fmla="*/ 5272505 w 5272505"/>
              <a:gd name="connsiteY8" fmla="*/ 932134 h 1528296"/>
              <a:gd name="connsiteX0" fmla="*/ 0 w 5283200"/>
              <a:gd name="connsiteY0" fmla="*/ 926786 h 1528296"/>
              <a:gd name="connsiteX1" fmla="*/ 454526 w 5283200"/>
              <a:gd name="connsiteY1" fmla="*/ 1413396 h 1528296"/>
              <a:gd name="connsiteX2" fmla="*/ 909053 w 5283200"/>
              <a:gd name="connsiteY2" fmla="*/ 397396 h 1528296"/>
              <a:gd name="connsiteX3" fmla="*/ 1379621 w 5283200"/>
              <a:gd name="connsiteY3" fmla="*/ 1525691 h 1528296"/>
              <a:gd name="connsiteX4" fmla="*/ 2069431 w 5283200"/>
              <a:gd name="connsiteY4" fmla="*/ 7038 h 1528296"/>
              <a:gd name="connsiteX5" fmla="*/ 2983832 w 5283200"/>
              <a:gd name="connsiteY5" fmla="*/ 921439 h 1528296"/>
              <a:gd name="connsiteX6" fmla="*/ 3908926 w 5283200"/>
              <a:gd name="connsiteY6" fmla="*/ 17733 h 1528296"/>
              <a:gd name="connsiteX7" fmla="*/ 4817979 w 5283200"/>
              <a:gd name="connsiteY7" fmla="*/ 937481 h 1528296"/>
              <a:gd name="connsiteX8" fmla="*/ 5283200 w 5283200"/>
              <a:gd name="connsiteY8" fmla="*/ 509692 h 1528296"/>
              <a:gd name="connsiteX0" fmla="*/ 0 w 5283200"/>
              <a:gd name="connsiteY0" fmla="*/ 926786 h 1525692"/>
              <a:gd name="connsiteX1" fmla="*/ 454526 w 5283200"/>
              <a:gd name="connsiteY1" fmla="*/ 1413396 h 1525692"/>
              <a:gd name="connsiteX2" fmla="*/ 240632 w 5283200"/>
              <a:gd name="connsiteY2" fmla="*/ 17733 h 1525692"/>
              <a:gd name="connsiteX3" fmla="*/ 1379621 w 5283200"/>
              <a:gd name="connsiteY3" fmla="*/ 1525691 h 1525692"/>
              <a:gd name="connsiteX4" fmla="*/ 2069431 w 5283200"/>
              <a:gd name="connsiteY4" fmla="*/ 7038 h 1525692"/>
              <a:gd name="connsiteX5" fmla="*/ 2983832 w 5283200"/>
              <a:gd name="connsiteY5" fmla="*/ 921439 h 1525692"/>
              <a:gd name="connsiteX6" fmla="*/ 3908926 w 5283200"/>
              <a:gd name="connsiteY6" fmla="*/ 17733 h 1525692"/>
              <a:gd name="connsiteX7" fmla="*/ 4817979 w 5283200"/>
              <a:gd name="connsiteY7" fmla="*/ 937481 h 1525692"/>
              <a:gd name="connsiteX8" fmla="*/ 5283200 w 5283200"/>
              <a:gd name="connsiteY8" fmla="*/ 509692 h 1525692"/>
              <a:gd name="connsiteX0" fmla="*/ 0 w 5283200"/>
              <a:gd name="connsiteY0" fmla="*/ 919749 h 1442880"/>
              <a:gd name="connsiteX1" fmla="*/ 454526 w 5283200"/>
              <a:gd name="connsiteY1" fmla="*/ 1406359 h 1442880"/>
              <a:gd name="connsiteX2" fmla="*/ 240632 w 5283200"/>
              <a:gd name="connsiteY2" fmla="*/ 10696 h 1442880"/>
              <a:gd name="connsiteX3" fmla="*/ 1160379 w 5283200"/>
              <a:gd name="connsiteY3" fmla="*/ 919749 h 1442880"/>
              <a:gd name="connsiteX4" fmla="*/ 2069431 w 5283200"/>
              <a:gd name="connsiteY4" fmla="*/ 1 h 1442880"/>
              <a:gd name="connsiteX5" fmla="*/ 2983832 w 5283200"/>
              <a:gd name="connsiteY5" fmla="*/ 914402 h 1442880"/>
              <a:gd name="connsiteX6" fmla="*/ 3908926 w 5283200"/>
              <a:gd name="connsiteY6" fmla="*/ 10696 h 1442880"/>
              <a:gd name="connsiteX7" fmla="*/ 4817979 w 5283200"/>
              <a:gd name="connsiteY7" fmla="*/ 930444 h 1442880"/>
              <a:gd name="connsiteX8" fmla="*/ 5283200 w 5283200"/>
              <a:gd name="connsiteY8" fmla="*/ 502655 h 1442880"/>
              <a:gd name="connsiteX0" fmla="*/ 0 w 6459621"/>
              <a:gd name="connsiteY0" fmla="*/ 465223 h 1411841"/>
              <a:gd name="connsiteX1" fmla="*/ 1630947 w 6459621"/>
              <a:gd name="connsiteY1" fmla="*/ 1406359 h 1411841"/>
              <a:gd name="connsiteX2" fmla="*/ 1417053 w 6459621"/>
              <a:gd name="connsiteY2" fmla="*/ 10696 h 1411841"/>
              <a:gd name="connsiteX3" fmla="*/ 2336800 w 6459621"/>
              <a:gd name="connsiteY3" fmla="*/ 919749 h 1411841"/>
              <a:gd name="connsiteX4" fmla="*/ 3245852 w 6459621"/>
              <a:gd name="connsiteY4" fmla="*/ 1 h 1411841"/>
              <a:gd name="connsiteX5" fmla="*/ 4160253 w 6459621"/>
              <a:gd name="connsiteY5" fmla="*/ 914402 h 1411841"/>
              <a:gd name="connsiteX6" fmla="*/ 5085347 w 6459621"/>
              <a:gd name="connsiteY6" fmla="*/ 10696 h 1411841"/>
              <a:gd name="connsiteX7" fmla="*/ 5994400 w 6459621"/>
              <a:gd name="connsiteY7" fmla="*/ 930444 h 1411841"/>
              <a:gd name="connsiteX8" fmla="*/ 6459621 w 6459621"/>
              <a:gd name="connsiteY8" fmla="*/ 502655 h 1411841"/>
              <a:gd name="connsiteX0" fmla="*/ 0 w 6459621"/>
              <a:gd name="connsiteY0" fmla="*/ 465223 h 947485"/>
              <a:gd name="connsiteX1" fmla="*/ 507999 w 6459621"/>
              <a:gd name="connsiteY1" fmla="*/ 914401 h 947485"/>
              <a:gd name="connsiteX2" fmla="*/ 1417053 w 6459621"/>
              <a:gd name="connsiteY2" fmla="*/ 10696 h 947485"/>
              <a:gd name="connsiteX3" fmla="*/ 2336800 w 6459621"/>
              <a:gd name="connsiteY3" fmla="*/ 919749 h 947485"/>
              <a:gd name="connsiteX4" fmla="*/ 3245852 w 6459621"/>
              <a:gd name="connsiteY4" fmla="*/ 1 h 947485"/>
              <a:gd name="connsiteX5" fmla="*/ 4160253 w 6459621"/>
              <a:gd name="connsiteY5" fmla="*/ 914402 h 947485"/>
              <a:gd name="connsiteX6" fmla="*/ 5085347 w 6459621"/>
              <a:gd name="connsiteY6" fmla="*/ 10696 h 947485"/>
              <a:gd name="connsiteX7" fmla="*/ 5994400 w 6459621"/>
              <a:gd name="connsiteY7" fmla="*/ 930444 h 947485"/>
              <a:gd name="connsiteX8" fmla="*/ 6459621 w 6459621"/>
              <a:gd name="connsiteY8" fmla="*/ 502655 h 947485"/>
              <a:gd name="connsiteX0" fmla="*/ 0 w 6459621"/>
              <a:gd name="connsiteY0" fmla="*/ 484748 h 967010"/>
              <a:gd name="connsiteX1" fmla="*/ 507999 w 6459621"/>
              <a:gd name="connsiteY1" fmla="*/ 933926 h 967010"/>
              <a:gd name="connsiteX2" fmla="*/ 1417053 w 6459621"/>
              <a:gd name="connsiteY2" fmla="*/ 30221 h 967010"/>
              <a:gd name="connsiteX3" fmla="*/ 2336800 w 6459621"/>
              <a:gd name="connsiteY3" fmla="*/ 939274 h 967010"/>
              <a:gd name="connsiteX4" fmla="*/ 3245852 w 6459621"/>
              <a:gd name="connsiteY4" fmla="*/ 19526 h 967010"/>
              <a:gd name="connsiteX5" fmla="*/ 3626368 w 6459621"/>
              <a:gd name="connsiteY5" fmla="*/ 360181 h 967010"/>
              <a:gd name="connsiteX6" fmla="*/ 4160253 w 6459621"/>
              <a:gd name="connsiteY6" fmla="*/ 933927 h 967010"/>
              <a:gd name="connsiteX7" fmla="*/ 5085347 w 6459621"/>
              <a:gd name="connsiteY7" fmla="*/ 30221 h 967010"/>
              <a:gd name="connsiteX8" fmla="*/ 5994400 w 6459621"/>
              <a:gd name="connsiteY8" fmla="*/ 949969 h 967010"/>
              <a:gd name="connsiteX9" fmla="*/ 6459621 w 6459621"/>
              <a:gd name="connsiteY9" fmla="*/ 522180 h 967010"/>
              <a:gd name="connsiteX0" fmla="*/ 0 w 6459621"/>
              <a:gd name="connsiteY0" fmla="*/ 482520 h 964782"/>
              <a:gd name="connsiteX1" fmla="*/ 507999 w 6459621"/>
              <a:gd name="connsiteY1" fmla="*/ 931698 h 964782"/>
              <a:gd name="connsiteX2" fmla="*/ 1417053 w 6459621"/>
              <a:gd name="connsiteY2" fmla="*/ 27993 h 964782"/>
              <a:gd name="connsiteX3" fmla="*/ 2336800 w 6459621"/>
              <a:gd name="connsiteY3" fmla="*/ 937046 h 964782"/>
              <a:gd name="connsiteX4" fmla="*/ 3245852 w 6459621"/>
              <a:gd name="connsiteY4" fmla="*/ 17298 h 964782"/>
              <a:gd name="connsiteX5" fmla="*/ 3626368 w 6459621"/>
              <a:gd name="connsiteY5" fmla="*/ 357953 h 964782"/>
              <a:gd name="connsiteX6" fmla="*/ 3803706 w 6459621"/>
              <a:gd name="connsiteY6" fmla="*/ 635044 h 964782"/>
              <a:gd name="connsiteX7" fmla="*/ 4160253 w 6459621"/>
              <a:gd name="connsiteY7" fmla="*/ 931699 h 964782"/>
              <a:gd name="connsiteX8" fmla="*/ 5085347 w 6459621"/>
              <a:gd name="connsiteY8" fmla="*/ 27993 h 964782"/>
              <a:gd name="connsiteX9" fmla="*/ 5994400 w 6459621"/>
              <a:gd name="connsiteY9" fmla="*/ 947741 h 964782"/>
              <a:gd name="connsiteX10" fmla="*/ 6459621 w 6459621"/>
              <a:gd name="connsiteY10" fmla="*/ 519952 h 964782"/>
              <a:gd name="connsiteX0" fmla="*/ 0 w 6459621"/>
              <a:gd name="connsiteY0" fmla="*/ 482520 h 964782"/>
              <a:gd name="connsiteX1" fmla="*/ 507999 w 6459621"/>
              <a:gd name="connsiteY1" fmla="*/ 931698 h 964782"/>
              <a:gd name="connsiteX2" fmla="*/ 1417053 w 6459621"/>
              <a:gd name="connsiteY2" fmla="*/ 27993 h 964782"/>
              <a:gd name="connsiteX3" fmla="*/ 2336800 w 6459621"/>
              <a:gd name="connsiteY3" fmla="*/ 937046 h 964782"/>
              <a:gd name="connsiteX4" fmla="*/ 3245852 w 6459621"/>
              <a:gd name="connsiteY4" fmla="*/ 17298 h 964782"/>
              <a:gd name="connsiteX5" fmla="*/ 3626368 w 6459621"/>
              <a:gd name="connsiteY5" fmla="*/ 357953 h 964782"/>
              <a:gd name="connsiteX6" fmla="*/ 3909001 w 6459621"/>
              <a:gd name="connsiteY6" fmla="*/ 496499 h 964782"/>
              <a:gd name="connsiteX7" fmla="*/ 4160253 w 6459621"/>
              <a:gd name="connsiteY7" fmla="*/ 931699 h 964782"/>
              <a:gd name="connsiteX8" fmla="*/ 5085347 w 6459621"/>
              <a:gd name="connsiteY8" fmla="*/ 27993 h 964782"/>
              <a:gd name="connsiteX9" fmla="*/ 5994400 w 6459621"/>
              <a:gd name="connsiteY9" fmla="*/ 947741 h 964782"/>
              <a:gd name="connsiteX10" fmla="*/ 6459621 w 6459621"/>
              <a:gd name="connsiteY10" fmla="*/ 519952 h 964782"/>
              <a:gd name="connsiteX0" fmla="*/ 0 w 6459621"/>
              <a:gd name="connsiteY0" fmla="*/ 473552 h 955814"/>
              <a:gd name="connsiteX1" fmla="*/ 507999 w 6459621"/>
              <a:gd name="connsiteY1" fmla="*/ 922730 h 955814"/>
              <a:gd name="connsiteX2" fmla="*/ 1417053 w 6459621"/>
              <a:gd name="connsiteY2" fmla="*/ 19025 h 955814"/>
              <a:gd name="connsiteX3" fmla="*/ 2336800 w 6459621"/>
              <a:gd name="connsiteY3" fmla="*/ 928078 h 955814"/>
              <a:gd name="connsiteX4" fmla="*/ 3245852 w 6459621"/>
              <a:gd name="connsiteY4" fmla="*/ 8330 h 955814"/>
              <a:gd name="connsiteX5" fmla="*/ 3471197 w 6459621"/>
              <a:gd name="connsiteY5" fmla="*/ 481989 h 955814"/>
              <a:gd name="connsiteX6" fmla="*/ 3909001 w 6459621"/>
              <a:gd name="connsiteY6" fmla="*/ 487531 h 955814"/>
              <a:gd name="connsiteX7" fmla="*/ 4160253 w 6459621"/>
              <a:gd name="connsiteY7" fmla="*/ 922731 h 955814"/>
              <a:gd name="connsiteX8" fmla="*/ 5085347 w 6459621"/>
              <a:gd name="connsiteY8" fmla="*/ 19025 h 955814"/>
              <a:gd name="connsiteX9" fmla="*/ 5994400 w 6459621"/>
              <a:gd name="connsiteY9" fmla="*/ 938773 h 955814"/>
              <a:gd name="connsiteX10" fmla="*/ 6459621 w 6459621"/>
              <a:gd name="connsiteY10" fmla="*/ 510984 h 955814"/>
              <a:gd name="connsiteX0" fmla="*/ 0 w 6459621"/>
              <a:gd name="connsiteY0" fmla="*/ 473552 h 955814"/>
              <a:gd name="connsiteX1" fmla="*/ 507999 w 6459621"/>
              <a:gd name="connsiteY1" fmla="*/ 922730 h 955814"/>
              <a:gd name="connsiteX2" fmla="*/ 1417053 w 6459621"/>
              <a:gd name="connsiteY2" fmla="*/ 19025 h 955814"/>
              <a:gd name="connsiteX3" fmla="*/ 2336800 w 6459621"/>
              <a:gd name="connsiteY3" fmla="*/ 928078 h 955814"/>
              <a:gd name="connsiteX4" fmla="*/ 3245852 w 6459621"/>
              <a:gd name="connsiteY4" fmla="*/ 8330 h 955814"/>
              <a:gd name="connsiteX5" fmla="*/ 3471197 w 6459621"/>
              <a:gd name="connsiteY5" fmla="*/ 481989 h 955814"/>
              <a:gd name="connsiteX6" fmla="*/ 3909001 w 6459621"/>
              <a:gd name="connsiteY6" fmla="*/ 487531 h 955814"/>
              <a:gd name="connsiteX7" fmla="*/ 4160253 w 6459621"/>
              <a:gd name="connsiteY7" fmla="*/ 922731 h 955814"/>
              <a:gd name="connsiteX8" fmla="*/ 5085347 w 6459621"/>
              <a:gd name="connsiteY8" fmla="*/ 19025 h 955814"/>
              <a:gd name="connsiteX9" fmla="*/ 5994400 w 6459621"/>
              <a:gd name="connsiteY9" fmla="*/ 938773 h 955814"/>
              <a:gd name="connsiteX10" fmla="*/ 6459621 w 6459621"/>
              <a:gd name="connsiteY10" fmla="*/ 510984 h 955814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3909001 w 6459621"/>
              <a:gd name="connsiteY6" fmla="*/ 486108 h 954391"/>
              <a:gd name="connsiteX7" fmla="*/ 4160253 w 6459621"/>
              <a:gd name="connsiteY7" fmla="*/ 921308 h 954391"/>
              <a:gd name="connsiteX8" fmla="*/ 5085347 w 6459621"/>
              <a:gd name="connsiteY8" fmla="*/ 17602 h 954391"/>
              <a:gd name="connsiteX9" fmla="*/ 5994400 w 6459621"/>
              <a:gd name="connsiteY9" fmla="*/ 937350 h 954391"/>
              <a:gd name="connsiteX10" fmla="*/ 6459621 w 6459621"/>
              <a:gd name="connsiteY10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4160253 w 6459621"/>
              <a:gd name="connsiteY6" fmla="*/ 921308 h 954391"/>
              <a:gd name="connsiteX7" fmla="*/ 5085347 w 6459621"/>
              <a:gd name="connsiteY7" fmla="*/ 17602 h 954391"/>
              <a:gd name="connsiteX8" fmla="*/ 5994400 w 6459621"/>
              <a:gd name="connsiteY8" fmla="*/ 937350 h 954391"/>
              <a:gd name="connsiteX9" fmla="*/ 6459621 w 6459621"/>
              <a:gd name="connsiteY9" fmla="*/ 509561 h 954391"/>
              <a:gd name="connsiteX0" fmla="*/ 0 w 6459621"/>
              <a:gd name="connsiteY0" fmla="*/ 472129 h 954391"/>
              <a:gd name="connsiteX1" fmla="*/ 507999 w 6459621"/>
              <a:gd name="connsiteY1" fmla="*/ 921307 h 954391"/>
              <a:gd name="connsiteX2" fmla="*/ 1417053 w 6459621"/>
              <a:gd name="connsiteY2" fmla="*/ 17602 h 954391"/>
              <a:gd name="connsiteX3" fmla="*/ 2336800 w 6459621"/>
              <a:gd name="connsiteY3" fmla="*/ 926655 h 954391"/>
              <a:gd name="connsiteX4" fmla="*/ 3245852 w 6459621"/>
              <a:gd name="connsiteY4" fmla="*/ 6907 h 954391"/>
              <a:gd name="connsiteX5" fmla="*/ 3471197 w 6459621"/>
              <a:gd name="connsiteY5" fmla="*/ 480566 h 954391"/>
              <a:gd name="connsiteX6" fmla="*/ 4160253 w 6459621"/>
              <a:gd name="connsiteY6" fmla="*/ 921308 h 954391"/>
              <a:gd name="connsiteX7" fmla="*/ 5085347 w 6459621"/>
              <a:gd name="connsiteY7" fmla="*/ 17602 h 954391"/>
              <a:gd name="connsiteX8" fmla="*/ 5994400 w 6459621"/>
              <a:gd name="connsiteY8" fmla="*/ 937350 h 954391"/>
              <a:gd name="connsiteX9" fmla="*/ 6459621 w 6459621"/>
              <a:gd name="connsiteY9" fmla="*/ 509561 h 954391"/>
              <a:gd name="connsiteX0" fmla="*/ 0 w 6459621"/>
              <a:gd name="connsiteY0" fmla="*/ 473118 h 955380"/>
              <a:gd name="connsiteX1" fmla="*/ 507999 w 6459621"/>
              <a:gd name="connsiteY1" fmla="*/ 922296 h 955380"/>
              <a:gd name="connsiteX2" fmla="*/ 1417053 w 6459621"/>
              <a:gd name="connsiteY2" fmla="*/ 18591 h 955380"/>
              <a:gd name="connsiteX3" fmla="*/ 2336800 w 6459621"/>
              <a:gd name="connsiteY3" fmla="*/ 927644 h 955380"/>
              <a:gd name="connsiteX4" fmla="*/ 3245852 w 6459621"/>
              <a:gd name="connsiteY4" fmla="*/ 7896 h 955380"/>
              <a:gd name="connsiteX5" fmla="*/ 3471197 w 6459621"/>
              <a:gd name="connsiteY5" fmla="*/ 481555 h 955380"/>
              <a:gd name="connsiteX6" fmla="*/ 4160253 w 6459621"/>
              <a:gd name="connsiteY6" fmla="*/ 922297 h 955380"/>
              <a:gd name="connsiteX7" fmla="*/ 5085347 w 6459621"/>
              <a:gd name="connsiteY7" fmla="*/ 18591 h 955380"/>
              <a:gd name="connsiteX8" fmla="*/ 5994400 w 6459621"/>
              <a:gd name="connsiteY8" fmla="*/ 938339 h 955380"/>
              <a:gd name="connsiteX9" fmla="*/ 6459621 w 6459621"/>
              <a:gd name="connsiteY9" fmla="*/ 510550 h 955380"/>
              <a:gd name="connsiteX0" fmla="*/ 0 w 6459621"/>
              <a:gd name="connsiteY0" fmla="*/ 472449 h 954711"/>
              <a:gd name="connsiteX1" fmla="*/ 507999 w 6459621"/>
              <a:gd name="connsiteY1" fmla="*/ 921627 h 954711"/>
              <a:gd name="connsiteX2" fmla="*/ 1417053 w 6459621"/>
              <a:gd name="connsiteY2" fmla="*/ 17922 h 954711"/>
              <a:gd name="connsiteX3" fmla="*/ 2336800 w 6459621"/>
              <a:gd name="connsiteY3" fmla="*/ 926975 h 954711"/>
              <a:gd name="connsiteX4" fmla="*/ 3245852 w 6459621"/>
              <a:gd name="connsiteY4" fmla="*/ 7227 h 954711"/>
              <a:gd name="connsiteX5" fmla="*/ 3471197 w 6459621"/>
              <a:gd name="connsiteY5" fmla="*/ 480886 h 954711"/>
              <a:gd name="connsiteX6" fmla="*/ 4160253 w 6459621"/>
              <a:gd name="connsiteY6" fmla="*/ 921628 h 954711"/>
              <a:gd name="connsiteX7" fmla="*/ 5085347 w 6459621"/>
              <a:gd name="connsiteY7" fmla="*/ 17922 h 954711"/>
              <a:gd name="connsiteX8" fmla="*/ 5994400 w 6459621"/>
              <a:gd name="connsiteY8" fmla="*/ 937670 h 954711"/>
              <a:gd name="connsiteX9" fmla="*/ 6459621 w 6459621"/>
              <a:gd name="connsiteY9" fmla="*/ 509881 h 954711"/>
              <a:gd name="connsiteX0" fmla="*/ 0 w 6459621"/>
              <a:gd name="connsiteY0" fmla="*/ 472680 h 954942"/>
              <a:gd name="connsiteX1" fmla="*/ 507999 w 6459621"/>
              <a:gd name="connsiteY1" fmla="*/ 921858 h 954942"/>
              <a:gd name="connsiteX2" fmla="*/ 1417053 w 6459621"/>
              <a:gd name="connsiteY2" fmla="*/ 18153 h 954942"/>
              <a:gd name="connsiteX3" fmla="*/ 2336800 w 6459621"/>
              <a:gd name="connsiteY3" fmla="*/ 927206 h 954942"/>
              <a:gd name="connsiteX4" fmla="*/ 3245852 w 6459621"/>
              <a:gd name="connsiteY4" fmla="*/ 7458 h 954942"/>
              <a:gd name="connsiteX5" fmla="*/ 3703953 w 6459621"/>
              <a:gd name="connsiteY5" fmla="*/ 475575 h 954942"/>
              <a:gd name="connsiteX6" fmla="*/ 4160253 w 6459621"/>
              <a:gd name="connsiteY6" fmla="*/ 921859 h 954942"/>
              <a:gd name="connsiteX7" fmla="*/ 5085347 w 6459621"/>
              <a:gd name="connsiteY7" fmla="*/ 18153 h 954942"/>
              <a:gd name="connsiteX8" fmla="*/ 5994400 w 6459621"/>
              <a:gd name="connsiteY8" fmla="*/ 937901 h 954942"/>
              <a:gd name="connsiteX9" fmla="*/ 6459621 w 6459621"/>
              <a:gd name="connsiteY9" fmla="*/ 510112 h 954942"/>
              <a:gd name="connsiteX0" fmla="*/ 0 w 6459621"/>
              <a:gd name="connsiteY0" fmla="*/ 472362 h 954624"/>
              <a:gd name="connsiteX1" fmla="*/ 507999 w 6459621"/>
              <a:gd name="connsiteY1" fmla="*/ 921540 h 954624"/>
              <a:gd name="connsiteX2" fmla="*/ 1417053 w 6459621"/>
              <a:gd name="connsiteY2" fmla="*/ 17835 h 954624"/>
              <a:gd name="connsiteX3" fmla="*/ 2336800 w 6459621"/>
              <a:gd name="connsiteY3" fmla="*/ 926888 h 954624"/>
              <a:gd name="connsiteX4" fmla="*/ 3245852 w 6459621"/>
              <a:gd name="connsiteY4" fmla="*/ 7140 h 954624"/>
              <a:gd name="connsiteX5" fmla="*/ 3703953 w 6459621"/>
              <a:gd name="connsiteY5" fmla="*/ 475257 h 954624"/>
              <a:gd name="connsiteX6" fmla="*/ 4160253 w 6459621"/>
              <a:gd name="connsiteY6" fmla="*/ 921541 h 954624"/>
              <a:gd name="connsiteX7" fmla="*/ 5085347 w 6459621"/>
              <a:gd name="connsiteY7" fmla="*/ 17835 h 954624"/>
              <a:gd name="connsiteX8" fmla="*/ 5994400 w 6459621"/>
              <a:gd name="connsiteY8" fmla="*/ 937583 h 954624"/>
              <a:gd name="connsiteX9" fmla="*/ 6459621 w 6459621"/>
              <a:gd name="connsiteY9" fmla="*/ 509794 h 954624"/>
              <a:gd name="connsiteX0" fmla="*/ 0 w 6459621"/>
              <a:gd name="connsiteY0" fmla="*/ 472362 h 954624"/>
              <a:gd name="connsiteX1" fmla="*/ 507999 w 6459621"/>
              <a:gd name="connsiteY1" fmla="*/ 921540 h 954624"/>
              <a:gd name="connsiteX2" fmla="*/ 1417053 w 6459621"/>
              <a:gd name="connsiteY2" fmla="*/ 17835 h 954624"/>
              <a:gd name="connsiteX3" fmla="*/ 2336800 w 6459621"/>
              <a:gd name="connsiteY3" fmla="*/ 926888 h 954624"/>
              <a:gd name="connsiteX4" fmla="*/ 3245852 w 6459621"/>
              <a:gd name="connsiteY4" fmla="*/ 7140 h 954624"/>
              <a:gd name="connsiteX5" fmla="*/ 3703953 w 6459621"/>
              <a:gd name="connsiteY5" fmla="*/ 475257 h 954624"/>
              <a:gd name="connsiteX6" fmla="*/ 4160253 w 6459621"/>
              <a:gd name="connsiteY6" fmla="*/ 921541 h 954624"/>
              <a:gd name="connsiteX7" fmla="*/ 5085347 w 6459621"/>
              <a:gd name="connsiteY7" fmla="*/ 17835 h 954624"/>
              <a:gd name="connsiteX8" fmla="*/ 5994400 w 6459621"/>
              <a:gd name="connsiteY8" fmla="*/ 937583 h 954624"/>
              <a:gd name="connsiteX9" fmla="*/ 6459621 w 6459621"/>
              <a:gd name="connsiteY9" fmla="*/ 509794 h 954624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5085347 w 6459621"/>
              <a:gd name="connsiteY7" fmla="*/ 17836 h 954625"/>
              <a:gd name="connsiteX8" fmla="*/ 5994400 w 6459621"/>
              <a:gd name="connsiteY8" fmla="*/ 937584 h 954625"/>
              <a:gd name="connsiteX9" fmla="*/ 6459621 w 6459621"/>
              <a:gd name="connsiteY9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5085347 w 6459621"/>
              <a:gd name="connsiteY7" fmla="*/ 17836 h 954625"/>
              <a:gd name="connsiteX8" fmla="*/ 5994400 w 6459621"/>
              <a:gd name="connsiteY8" fmla="*/ 937584 h 954625"/>
              <a:gd name="connsiteX9" fmla="*/ 6459621 w 6459621"/>
              <a:gd name="connsiteY9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74019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72363 h 954625"/>
              <a:gd name="connsiteX1" fmla="*/ 507999 w 6459621"/>
              <a:gd name="connsiteY1" fmla="*/ 921541 h 954625"/>
              <a:gd name="connsiteX2" fmla="*/ 1417053 w 6459621"/>
              <a:gd name="connsiteY2" fmla="*/ 17836 h 954625"/>
              <a:gd name="connsiteX3" fmla="*/ 2336800 w 6459621"/>
              <a:gd name="connsiteY3" fmla="*/ 926889 h 954625"/>
              <a:gd name="connsiteX4" fmla="*/ 3245852 w 6459621"/>
              <a:gd name="connsiteY4" fmla="*/ 7141 h 954625"/>
              <a:gd name="connsiteX5" fmla="*/ 3703953 w 6459621"/>
              <a:gd name="connsiteY5" fmla="*/ 475258 h 954625"/>
              <a:gd name="connsiteX6" fmla="*/ 4160253 w 6459621"/>
              <a:gd name="connsiteY6" fmla="*/ 921542 h 954625"/>
              <a:gd name="connsiteX7" fmla="*/ 4596187 w 6459621"/>
              <a:gd name="connsiteY7" fmla="*/ 469717 h 954625"/>
              <a:gd name="connsiteX8" fmla="*/ 5085347 w 6459621"/>
              <a:gd name="connsiteY8" fmla="*/ 17836 h 954625"/>
              <a:gd name="connsiteX9" fmla="*/ 5994400 w 6459621"/>
              <a:gd name="connsiteY9" fmla="*/ 937584 h 954625"/>
              <a:gd name="connsiteX10" fmla="*/ 6459621 w 6459621"/>
              <a:gd name="connsiteY10" fmla="*/ 509795 h 954625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828346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2336800 w 6459621"/>
              <a:gd name="connsiteY3" fmla="*/ 919748 h 947484"/>
              <a:gd name="connsiteX4" fmla="*/ 2789554 w 6459621"/>
              <a:gd name="connsiteY4" fmla="*/ 468118 h 947484"/>
              <a:gd name="connsiteX5" fmla="*/ 3245852 w 6459621"/>
              <a:gd name="connsiteY5" fmla="*/ 0 h 947484"/>
              <a:gd name="connsiteX6" fmla="*/ 3703953 w 6459621"/>
              <a:gd name="connsiteY6" fmla="*/ 468117 h 947484"/>
              <a:gd name="connsiteX7" fmla="*/ 4160253 w 6459621"/>
              <a:gd name="connsiteY7" fmla="*/ 914401 h 947484"/>
              <a:gd name="connsiteX8" fmla="*/ 4596187 w 6459621"/>
              <a:gd name="connsiteY8" fmla="*/ 462576 h 947484"/>
              <a:gd name="connsiteX9" fmla="*/ 5085347 w 6459621"/>
              <a:gd name="connsiteY9" fmla="*/ 10695 h 947484"/>
              <a:gd name="connsiteX10" fmla="*/ 5994400 w 6459621"/>
              <a:gd name="connsiteY10" fmla="*/ 930443 h 947484"/>
              <a:gd name="connsiteX11" fmla="*/ 6459621 w 6459621"/>
              <a:gd name="connsiteY11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92503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1417053 w 6459621"/>
              <a:gd name="connsiteY2" fmla="*/ 10695 h 947484"/>
              <a:gd name="connsiteX3" fmla="*/ 1864070 w 6459621"/>
              <a:gd name="connsiteY3" fmla="*/ 462575 h 947484"/>
              <a:gd name="connsiteX4" fmla="*/ 2336800 w 6459621"/>
              <a:gd name="connsiteY4" fmla="*/ 919748 h 947484"/>
              <a:gd name="connsiteX5" fmla="*/ 2789554 w 6459621"/>
              <a:gd name="connsiteY5" fmla="*/ 468118 h 947484"/>
              <a:gd name="connsiteX6" fmla="*/ 3245852 w 6459621"/>
              <a:gd name="connsiteY6" fmla="*/ 0 h 947484"/>
              <a:gd name="connsiteX7" fmla="*/ 3703953 w 6459621"/>
              <a:gd name="connsiteY7" fmla="*/ 468117 h 947484"/>
              <a:gd name="connsiteX8" fmla="*/ 4160253 w 6459621"/>
              <a:gd name="connsiteY8" fmla="*/ 914401 h 947484"/>
              <a:gd name="connsiteX9" fmla="*/ 4596187 w 6459621"/>
              <a:gd name="connsiteY9" fmla="*/ 462576 h 947484"/>
              <a:gd name="connsiteX10" fmla="*/ 5085347 w 6459621"/>
              <a:gd name="connsiteY10" fmla="*/ 10695 h 947484"/>
              <a:gd name="connsiteX11" fmla="*/ 5994400 w 6459621"/>
              <a:gd name="connsiteY11" fmla="*/ 930443 h 947484"/>
              <a:gd name="connsiteX12" fmla="*/ 6459621 w 6459621"/>
              <a:gd name="connsiteY12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994400 w 6459621"/>
              <a:gd name="connsiteY12" fmla="*/ 930443 h 947484"/>
              <a:gd name="connsiteX13" fmla="*/ 6459621 w 6459621"/>
              <a:gd name="connsiteY13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47484"/>
              <a:gd name="connsiteX1" fmla="*/ 507999 w 6459621"/>
              <a:gd name="connsiteY1" fmla="*/ 914400 h 947484"/>
              <a:gd name="connsiteX2" fmla="*/ 966295 w 6459621"/>
              <a:gd name="connsiteY2" fmla="*/ 462575 h 947484"/>
              <a:gd name="connsiteX3" fmla="*/ 1417053 w 6459621"/>
              <a:gd name="connsiteY3" fmla="*/ 10695 h 947484"/>
              <a:gd name="connsiteX4" fmla="*/ 1864070 w 6459621"/>
              <a:gd name="connsiteY4" fmla="*/ 462575 h 947484"/>
              <a:gd name="connsiteX5" fmla="*/ 2336800 w 6459621"/>
              <a:gd name="connsiteY5" fmla="*/ 919748 h 947484"/>
              <a:gd name="connsiteX6" fmla="*/ 2789554 w 6459621"/>
              <a:gd name="connsiteY6" fmla="*/ 468118 h 947484"/>
              <a:gd name="connsiteX7" fmla="*/ 3245852 w 6459621"/>
              <a:gd name="connsiteY7" fmla="*/ 0 h 947484"/>
              <a:gd name="connsiteX8" fmla="*/ 3703953 w 6459621"/>
              <a:gd name="connsiteY8" fmla="*/ 468117 h 947484"/>
              <a:gd name="connsiteX9" fmla="*/ 4160253 w 6459621"/>
              <a:gd name="connsiteY9" fmla="*/ 914401 h 947484"/>
              <a:gd name="connsiteX10" fmla="*/ 4596187 w 6459621"/>
              <a:gd name="connsiteY10" fmla="*/ 462576 h 947484"/>
              <a:gd name="connsiteX11" fmla="*/ 5085347 w 6459621"/>
              <a:gd name="connsiteY11" fmla="*/ 10695 h 947484"/>
              <a:gd name="connsiteX12" fmla="*/ 5538295 w 6459621"/>
              <a:gd name="connsiteY12" fmla="*/ 468117 h 947484"/>
              <a:gd name="connsiteX13" fmla="*/ 5994400 w 6459621"/>
              <a:gd name="connsiteY13" fmla="*/ 930443 h 947484"/>
              <a:gd name="connsiteX14" fmla="*/ 6459621 w 6459621"/>
              <a:gd name="connsiteY14" fmla="*/ 502654 h 947484"/>
              <a:gd name="connsiteX0" fmla="*/ 0 w 6459621"/>
              <a:gd name="connsiteY0" fmla="*/ 465222 h 930603"/>
              <a:gd name="connsiteX1" fmla="*/ 507999 w 6459621"/>
              <a:gd name="connsiteY1" fmla="*/ 914400 h 930603"/>
              <a:gd name="connsiteX2" fmla="*/ 966295 w 6459621"/>
              <a:gd name="connsiteY2" fmla="*/ 462575 h 930603"/>
              <a:gd name="connsiteX3" fmla="*/ 1417053 w 6459621"/>
              <a:gd name="connsiteY3" fmla="*/ 10695 h 930603"/>
              <a:gd name="connsiteX4" fmla="*/ 1864070 w 6459621"/>
              <a:gd name="connsiteY4" fmla="*/ 462575 h 930603"/>
              <a:gd name="connsiteX5" fmla="*/ 2336800 w 6459621"/>
              <a:gd name="connsiteY5" fmla="*/ 919748 h 930603"/>
              <a:gd name="connsiteX6" fmla="*/ 2789554 w 6459621"/>
              <a:gd name="connsiteY6" fmla="*/ 468118 h 930603"/>
              <a:gd name="connsiteX7" fmla="*/ 3245852 w 6459621"/>
              <a:gd name="connsiteY7" fmla="*/ 0 h 930603"/>
              <a:gd name="connsiteX8" fmla="*/ 3703953 w 6459621"/>
              <a:gd name="connsiteY8" fmla="*/ 468117 h 930603"/>
              <a:gd name="connsiteX9" fmla="*/ 4160253 w 6459621"/>
              <a:gd name="connsiteY9" fmla="*/ 914401 h 930603"/>
              <a:gd name="connsiteX10" fmla="*/ 4596187 w 6459621"/>
              <a:gd name="connsiteY10" fmla="*/ 462576 h 930603"/>
              <a:gd name="connsiteX11" fmla="*/ 5085347 w 6459621"/>
              <a:gd name="connsiteY11" fmla="*/ 10695 h 930603"/>
              <a:gd name="connsiteX12" fmla="*/ 5516127 w 6459621"/>
              <a:gd name="connsiteY12" fmla="*/ 468117 h 930603"/>
              <a:gd name="connsiteX13" fmla="*/ 5994400 w 6459621"/>
              <a:gd name="connsiteY13" fmla="*/ 930443 h 930603"/>
              <a:gd name="connsiteX14" fmla="*/ 6459621 w 6459621"/>
              <a:gd name="connsiteY14" fmla="*/ 502654 h 930603"/>
              <a:gd name="connsiteX0" fmla="*/ 0 w 6459621"/>
              <a:gd name="connsiteY0" fmla="*/ 465222 h 930499"/>
              <a:gd name="connsiteX1" fmla="*/ 507999 w 6459621"/>
              <a:gd name="connsiteY1" fmla="*/ 914400 h 930499"/>
              <a:gd name="connsiteX2" fmla="*/ 966295 w 6459621"/>
              <a:gd name="connsiteY2" fmla="*/ 462575 h 930499"/>
              <a:gd name="connsiteX3" fmla="*/ 1417053 w 6459621"/>
              <a:gd name="connsiteY3" fmla="*/ 10695 h 930499"/>
              <a:gd name="connsiteX4" fmla="*/ 1864070 w 6459621"/>
              <a:gd name="connsiteY4" fmla="*/ 462575 h 930499"/>
              <a:gd name="connsiteX5" fmla="*/ 2336800 w 6459621"/>
              <a:gd name="connsiteY5" fmla="*/ 919748 h 930499"/>
              <a:gd name="connsiteX6" fmla="*/ 2789554 w 6459621"/>
              <a:gd name="connsiteY6" fmla="*/ 468118 h 930499"/>
              <a:gd name="connsiteX7" fmla="*/ 3245852 w 6459621"/>
              <a:gd name="connsiteY7" fmla="*/ 0 h 930499"/>
              <a:gd name="connsiteX8" fmla="*/ 3703953 w 6459621"/>
              <a:gd name="connsiteY8" fmla="*/ 468117 h 930499"/>
              <a:gd name="connsiteX9" fmla="*/ 4160253 w 6459621"/>
              <a:gd name="connsiteY9" fmla="*/ 914401 h 930499"/>
              <a:gd name="connsiteX10" fmla="*/ 4596187 w 6459621"/>
              <a:gd name="connsiteY10" fmla="*/ 462576 h 930499"/>
              <a:gd name="connsiteX11" fmla="*/ 5085347 w 6459621"/>
              <a:gd name="connsiteY11" fmla="*/ 10695 h 930499"/>
              <a:gd name="connsiteX12" fmla="*/ 5516127 w 6459621"/>
              <a:gd name="connsiteY12" fmla="*/ 468117 h 930499"/>
              <a:gd name="connsiteX13" fmla="*/ 5994400 w 6459621"/>
              <a:gd name="connsiteY13" fmla="*/ 930443 h 930499"/>
              <a:gd name="connsiteX14" fmla="*/ 6459621 w 6459621"/>
              <a:gd name="connsiteY14" fmla="*/ 502654 h 93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59621" h="930499">
                <a:moveTo>
                  <a:pt x="0" y="465222"/>
                </a:moveTo>
                <a:cubicBezTo>
                  <a:pt x="489559" y="464469"/>
                  <a:pt x="346950" y="914841"/>
                  <a:pt x="507999" y="914400"/>
                </a:cubicBezTo>
                <a:cubicBezTo>
                  <a:pt x="669048" y="913959"/>
                  <a:pt x="521070" y="463563"/>
                  <a:pt x="966295" y="462575"/>
                </a:cubicBezTo>
                <a:cubicBezTo>
                  <a:pt x="1411520" y="461587"/>
                  <a:pt x="1267424" y="10695"/>
                  <a:pt x="1417053" y="10695"/>
                </a:cubicBezTo>
                <a:cubicBezTo>
                  <a:pt x="1566682" y="10695"/>
                  <a:pt x="1405979" y="460695"/>
                  <a:pt x="1864070" y="462575"/>
                </a:cubicBezTo>
                <a:cubicBezTo>
                  <a:pt x="2322161" y="464455"/>
                  <a:pt x="2182553" y="918824"/>
                  <a:pt x="2336800" y="919748"/>
                </a:cubicBezTo>
                <a:cubicBezTo>
                  <a:pt x="2491047" y="920672"/>
                  <a:pt x="2327704" y="471780"/>
                  <a:pt x="2789554" y="468118"/>
                </a:cubicBezTo>
                <a:cubicBezTo>
                  <a:pt x="3251404" y="464456"/>
                  <a:pt x="3093452" y="0"/>
                  <a:pt x="3245852" y="0"/>
                </a:cubicBezTo>
                <a:cubicBezTo>
                  <a:pt x="3398252" y="0"/>
                  <a:pt x="3258127" y="469352"/>
                  <a:pt x="3703953" y="468117"/>
                </a:cubicBezTo>
                <a:cubicBezTo>
                  <a:pt x="4149779" y="466882"/>
                  <a:pt x="4011547" y="915324"/>
                  <a:pt x="4160253" y="914401"/>
                </a:cubicBezTo>
                <a:cubicBezTo>
                  <a:pt x="4308959" y="913478"/>
                  <a:pt x="4131663" y="469107"/>
                  <a:pt x="4596187" y="462576"/>
                </a:cubicBezTo>
                <a:cubicBezTo>
                  <a:pt x="5060711" y="456045"/>
                  <a:pt x="4932024" y="9772"/>
                  <a:pt x="5085347" y="10695"/>
                </a:cubicBezTo>
                <a:cubicBezTo>
                  <a:pt x="5238670" y="11619"/>
                  <a:pt x="5048734" y="469996"/>
                  <a:pt x="5516127" y="468117"/>
                </a:cubicBezTo>
                <a:cubicBezTo>
                  <a:pt x="5983520" y="466238"/>
                  <a:pt x="5837151" y="924687"/>
                  <a:pt x="5994400" y="930443"/>
                </a:cubicBezTo>
                <a:cubicBezTo>
                  <a:pt x="6151649" y="936199"/>
                  <a:pt x="5971487" y="498781"/>
                  <a:pt x="6459621" y="502654"/>
                </a:cubicBezTo>
              </a:path>
            </a:pathLst>
          </a:custGeom>
          <a:ln w="19050">
            <a:solidFill>
              <a:srgbClr val="FF38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8482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9154</TotalTime>
  <Words>879</Words>
  <Application>Microsoft Office PowerPoint</Application>
  <PresentationFormat>On-screen Show (4:3)</PresentationFormat>
  <Paragraphs>118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Black</vt:lpstr>
      <vt:lpstr>Calibri</vt:lpstr>
      <vt:lpstr>Calibri Light</vt:lpstr>
      <vt:lpstr>Cambria</vt:lpstr>
      <vt:lpstr>Cambria Math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2022</vt:lpstr>
      <vt:lpstr>Решение №1</vt:lpstr>
      <vt:lpstr>PowerPoint Presentation</vt:lpstr>
      <vt:lpstr>PowerPoint Presentation</vt:lpstr>
      <vt:lpstr>PowerPoint Presentation</vt:lpstr>
      <vt:lpstr>PowerPoint Presentation</vt:lpstr>
      <vt:lpstr>Решение №2</vt:lpstr>
      <vt:lpstr>PowerPoint Presentation</vt:lpstr>
      <vt:lpstr>PowerPoint Presentation</vt:lpstr>
      <vt:lpstr>PowerPoint Presentation</vt:lpstr>
      <vt:lpstr>Решение №3</vt:lpstr>
      <vt:lpstr>PowerPoint Presentation</vt:lpstr>
      <vt:lpstr>Решение №4</vt:lpstr>
      <vt:lpstr>PowerPoint Presentation</vt:lpstr>
      <vt:lpstr>Решение №5</vt:lpstr>
      <vt:lpstr>PowerPoint Presentation</vt:lpstr>
      <vt:lpstr>Решение №6</vt:lpstr>
      <vt:lpstr>PowerPoint Presentation</vt:lpstr>
      <vt:lpstr>Решение №7*</vt:lpstr>
      <vt:lpstr>PowerPoint Presentation</vt:lpstr>
      <vt:lpstr>Решение №8*</vt:lpstr>
      <vt:lpstr>PowerPoint Presentation</vt:lpstr>
      <vt:lpstr>Решение №9**</vt:lpstr>
      <vt:lpstr>PowerPoint Presentation</vt:lpstr>
      <vt:lpstr>Решение №10**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проф. д-р Павел Бойчев    КИТ-ФМИ-СУ    2022</dc:title>
  <dc:creator>Pavel Boytchev</dc:creator>
  <cp:lastModifiedBy>Pavel Boytchev</cp:lastModifiedBy>
  <cp:revision>529</cp:revision>
  <dcterms:created xsi:type="dcterms:W3CDTF">2013-12-13T09:03:57Z</dcterms:created>
  <dcterms:modified xsi:type="dcterms:W3CDTF">2022-03-06T11:49:47Z</dcterms:modified>
</cp:coreProperties>
</file>