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7" r:id="rId1"/>
  </p:sldMasterIdLst>
  <p:notesMasterIdLst>
    <p:notesMasterId r:id="rId10"/>
  </p:notesMasterIdLst>
  <p:sldIdLst>
    <p:sldId id="379" r:id="rId2"/>
    <p:sldId id="380" r:id="rId3"/>
    <p:sldId id="385" r:id="rId4"/>
    <p:sldId id="387" r:id="rId5"/>
    <p:sldId id="383" r:id="rId6"/>
    <p:sldId id="386" r:id="rId7"/>
    <p:sldId id="388" r:id="rId8"/>
    <p:sldId id="38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88C"/>
    <a:srgbClr val="FF00FF"/>
    <a:srgbClr val="FFCCFF"/>
    <a:srgbClr val="000066"/>
    <a:srgbClr val="A1BD63"/>
    <a:srgbClr val="006600"/>
    <a:srgbClr val="336600"/>
    <a:srgbClr val="BBD979"/>
    <a:srgbClr val="00330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38" autoAdjust="0"/>
    <p:restoredTop sz="88482" autoAdjust="0"/>
  </p:normalViewPr>
  <p:slideViewPr>
    <p:cSldViewPr>
      <p:cViewPr varScale="1">
        <p:scale>
          <a:sx n="84" d="100"/>
          <a:sy n="84" d="100"/>
        </p:scale>
        <p:origin x="1358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6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50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12.4.2022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F07EE-69FA-4824-B30A-1662B7D73DD1}" type="slidenum">
              <a:rPr lang="bg-BG" smtClean="0"/>
              <a:pPr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0122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-76200" y="3319552"/>
            <a:ext cx="9296400" cy="338048"/>
            <a:chOff x="0" y="3200400"/>
            <a:chExt cx="9144000" cy="14049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3200400"/>
              <a:ext cx="9144000" cy="45719"/>
            </a:xfrm>
            <a:prstGeom prst="rect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3247556"/>
              <a:ext cx="9144000" cy="45719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295176"/>
              <a:ext cx="9144000" cy="4571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263221"/>
            <a:ext cx="9143999" cy="594779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marL="457200" indent="-457200">
              <a:buFontTx/>
              <a:buNone/>
              <a:defRPr lang="en-US" sz="2000" b="0" cap="none" spc="0" baseline="0" dirty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648200"/>
            <a:ext cx="9143999" cy="762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bg-BG" sz="5400" b="1" kern="1200" spc="0" dirty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bg-BG" dirty="0"/>
              <a:t>Заглавие на темата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0" y="1795552"/>
            <a:ext cx="9144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chemeClr val="accent1"/>
                </a:solidFill>
                <a:latin typeface="Arial Black" panose="020B0A04020102020204" pitchFamily="34" charset="0"/>
              </a:rPr>
              <a:t>VR</a:t>
            </a:r>
            <a:r>
              <a:rPr lang="en-US" sz="2000" baseline="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11500" dirty="0" err="1">
                <a:solidFill>
                  <a:srgbClr val="FF388C"/>
                </a:solidFill>
                <a:latin typeface="Arial Black" panose="020B0A04020102020204" pitchFamily="34" charset="0"/>
              </a:rPr>
              <a:t>AR</a:t>
            </a:r>
            <a:r>
              <a:rPr lang="en-US" sz="11500" dirty="0" err="1">
                <a:solidFill>
                  <a:schemeClr val="tx1"/>
                </a:solidFill>
                <a:latin typeface="Arial Black" panose="020B0A04020102020204" pitchFamily="34" charset="0"/>
              </a:rPr>
              <a:t>XR</a:t>
            </a:r>
            <a:endParaRPr lang="bg-BG" sz="115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62400"/>
            <a:ext cx="9143999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bg-BG" sz="3600" b="0" kern="1200" spc="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bg-BG" dirty="0"/>
              <a:t>НОМЕР НА ТЕМАТА</a:t>
            </a:r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802296" y="2743200"/>
            <a:ext cx="7036904" cy="685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bg-BG" sz="4800" b="1" kern="1200" dirty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err="1"/>
              <a:t>Abc</a:t>
            </a:r>
            <a:endParaRPr lang="bg-BG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2231047"/>
            <a:ext cx="23622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TextBox 9"/>
          <p:cNvSpPr txBox="1"/>
          <p:nvPr userDrawn="1"/>
        </p:nvSpPr>
        <p:spPr>
          <a:xfrm>
            <a:off x="1712844" y="1676400"/>
            <a:ext cx="3773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accent1"/>
                </a:solidFill>
                <a:latin typeface="Arial Black" panose="020B0A04020102020204" pitchFamily="34" charset="0"/>
              </a:rPr>
              <a:t>VR</a:t>
            </a:r>
            <a:r>
              <a:rPr lang="en-US" sz="9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rgbClr val="FF388C"/>
                </a:solidFill>
                <a:latin typeface="Arial Black" panose="020B0A04020102020204" pitchFamily="34" charset="0"/>
              </a:rPr>
              <a:t>AR</a:t>
            </a:r>
            <a:r>
              <a:rPr lang="en-US" sz="4800" dirty="0" err="1">
                <a:solidFill>
                  <a:schemeClr val="tx1"/>
                </a:solidFill>
                <a:latin typeface="Arial Black" panose="020B0A04020102020204" pitchFamily="34" charset="0"/>
              </a:rPr>
              <a:t>XR</a:t>
            </a:r>
            <a:endParaRPr lang="bg-BG" sz="4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828800" y="3429000"/>
            <a:ext cx="7036904" cy="320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457200" indent="-457200" algn="l" defTabSz="914400" rtl="0" eaLnBrk="1" latinLnBrk="0" hangingPunct="1">
              <a:spcBef>
                <a:spcPct val="0"/>
              </a:spcBef>
              <a:buFont typeface="Arial" panose="020B0604020202020204" pitchFamily="34" charset="0"/>
              <a:buChar char="•"/>
              <a:defRPr lang="bg-BG" sz="3200" b="0" kern="120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err="1"/>
              <a:t>Abc</a:t>
            </a:r>
            <a:endParaRPr lang="bg-BG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76200" y="2431253"/>
            <a:ext cx="9296400" cy="90464"/>
            <a:chOff x="0" y="3189594"/>
            <a:chExt cx="9144000" cy="136848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3189594"/>
              <a:ext cx="9144000" cy="27665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244186"/>
              <a:ext cx="9144000" cy="27665"/>
            </a:xfrm>
            <a:prstGeom prst="rect">
              <a:avLst/>
            </a:prstGeom>
            <a:solidFill>
              <a:srgbClr val="FF388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0" y="3298777"/>
              <a:ext cx="9144000" cy="27665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370228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600"/>
            <a:ext cx="9144000" cy="645195"/>
          </a:xfrm>
        </p:spPr>
        <p:txBody>
          <a:bodyPr>
            <a:noAutofit/>
          </a:bodyPr>
          <a:lstStyle>
            <a:lvl1pPr marL="914400" indent="0" algn="l">
              <a:defRPr sz="4800" b="1" spc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bg-BG" dirty="0"/>
              <a:t>Заглавие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1219200"/>
            <a:ext cx="8153400" cy="5562600"/>
          </a:xfr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lang="en-US" sz="3600" b="1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§"/>
              <a:defRPr lang="en-US" sz="2800" b="0" dirty="0" smtClean="0">
                <a:ln w="31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</a:defRPr>
            </a:lvl2pPr>
            <a:lvl3pPr marL="914400" indent="0">
              <a:buNone/>
              <a:defRPr lang="en-US" sz="24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3pPr>
            <a:lvl4pPr marL="1371600" indent="0">
              <a:buNone/>
              <a:defRPr lang="en-US" sz="2000" dirty="0" smtClean="0">
                <a:ln>
                  <a:noFill/>
                </a:ln>
                <a:effectLst/>
                <a:latin typeface="Candara" panose="020E0502030303020204" pitchFamily="34" charset="0"/>
              </a:defRPr>
            </a:lvl4pPr>
            <a:lvl5pPr marL="1828800" indent="0">
              <a:buNone/>
              <a:defRPr lang="bg-BG" sz="1800" dirty="0">
                <a:ln>
                  <a:noFill/>
                </a:ln>
                <a:effectLst/>
                <a:latin typeface="Candara" panose="020E05020303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marL="738188" lvl="2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518689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341245"/>
            <a:ext cx="914400" cy="457200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Arial Black" panose="020B0A04020102020204" pitchFamily="34" charset="0"/>
              </a:rPr>
              <a:t>V</a:t>
            </a:r>
            <a:r>
              <a:rPr lang="en-US" sz="2400" dirty="0">
                <a:solidFill>
                  <a:srgbClr val="FF388C"/>
                </a:solidFill>
                <a:latin typeface="Arial Black" panose="020B0A04020102020204" pitchFamily="34" charset="0"/>
              </a:rPr>
              <a:t>A</a:t>
            </a:r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X</a:t>
            </a:r>
            <a:endParaRPr lang="bg-BG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76200" y="838200"/>
            <a:ext cx="9296400" cy="90464"/>
            <a:chOff x="0" y="3189594"/>
            <a:chExt cx="9144000" cy="136848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3189594"/>
              <a:ext cx="9144000" cy="27665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0" y="3244186"/>
              <a:ext cx="9144000" cy="27665"/>
            </a:xfrm>
            <a:prstGeom prst="rect">
              <a:avLst/>
            </a:prstGeom>
            <a:solidFill>
              <a:srgbClr val="FF388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0" y="3298777"/>
              <a:ext cx="9144000" cy="27665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2736664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228600"/>
            <a:ext cx="8153400" cy="65532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3600" b="1" kern="1200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§"/>
              <a:defRPr lang="en-US" sz="2800" kern="1200" dirty="0" smtClean="0">
                <a:ln w="31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2pPr>
            <a:lvl3pPr marL="738188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4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0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bg-BG" sz="2000" kern="120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marL="738188" lvl="2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518689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147534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647B6-4DF4-4BA6-B689-C87DB92DA6DB}" type="datetimeFigureOut">
              <a:rPr lang="bg-BG" smtClean="0"/>
              <a:t>12.4.2022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287EB-2210-4948-9944-027BD576363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473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3" r:id="rId2"/>
    <p:sldLayoutId id="2147483825" r:id="rId3"/>
    <p:sldLayoutId id="2147483824" r:id="rId4"/>
    <p:sldLayoutId id="2147483802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проф. д-р Павел Бойчев</a:t>
            </a:r>
            <a:r>
              <a:rPr lang="en-US" dirty="0"/>
              <a:t> </a:t>
            </a:r>
            <a:r>
              <a:rPr lang="bg-BG" dirty="0"/>
              <a:t>  </a:t>
            </a:r>
            <a:r>
              <a:rPr lang="en-US" dirty="0"/>
              <a:t> </a:t>
            </a:r>
            <a:r>
              <a:rPr lang="bg-BG" dirty="0"/>
              <a:t>КИТ-ФМИ-СУ</a:t>
            </a:r>
            <a:r>
              <a:rPr lang="en-US" dirty="0"/>
              <a:t> </a:t>
            </a:r>
            <a:r>
              <a:rPr lang="bg-BG" dirty="0"/>
              <a:t>  </a:t>
            </a:r>
            <a:r>
              <a:rPr lang="en-US" dirty="0"/>
              <a:t> </a:t>
            </a:r>
            <a:r>
              <a:rPr lang="bg-BG" dirty="0"/>
              <a:t>2022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bg-BG" dirty="0"/>
              <a:t>Домашна работа №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endParaRPr lang="bg-BG" sz="5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53670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Условие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Виртуален куб</a:t>
            </a:r>
            <a:endParaRPr lang="en-US" dirty="0"/>
          </a:p>
          <a:p>
            <a:pPr lvl="1"/>
            <a:r>
              <a:rPr lang="bg-BG" dirty="0"/>
              <a:t>Намирате се в голям куб, по стените на който има много </a:t>
            </a:r>
            <a:r>
              <a:rPr lang="bg-BG" dirty="0" err="1"/>
              <a:t>конусчета</a:t>
            </a:r>
            <a:r>
              <a:rPr lang="bg-BG" dirty="0"/>
              <a:t> (ориентирани нагоре)</a:t>
            </a:r>
          </a:p>
          <a:p>
            <a:pPr lvl="1"/>
            <a:r>
              <a:rPr lang="bg-BG" dirty="0"/>
              <a:t>Гледате сцената с </a:t>
            </a:r>
            <a:r>
              <a:rPr lang="bg-BG" dirty="0" err="1"/>
              <a:t>паралаксно</a:t>
            </a:r>
            <a:r>
              <a:rPr lang="bg-BG" dirty="0"/>
              <a:t> стерео през стерео очила със смартфон в тях</a:t>
            </a:r>
          </a:p>
          <a:p>
            <a:pPr lvl="1"/>
            <a:r>
              <a:rPr lang="bg-BG" dirty="0"/>
              <a:t>Когато си въртите главата наляво-надясно и нагоре-надолу виждате съответната част от вътрешността на куба</a:t>
            </a:r>
          </a:p>
        </p:txBody>
      </p:sp>
    </p:spTree>
    <p:extLst>
      <p:ext uri="{BB962C8B-B14F-4D97-AF65-F5344CB8AC3E}">
        <p14:creationId xmlns:p14="http://schemas.microsoft.com/office/powerpoint/2010/main" val="4047573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454076-6246-4279-B3A4-39FBF4A70F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Позволени ограничения</a:t>
            </a:r>
          </a:p>
          <a:p>
            <a:pPr lvl="1"/>
            <a:r>
              <a:rPr lang="bg-BG" dirty="0"/>
              <a:t>Само две посоки на въртене на главата </a:t>
            </a:r>
          </a:p>
          <a:p>
            <a:pPr lvl="1"/>
            <a:r>
              <a:rPr lang="bg-BG" dirty="0"/>
              <a:t>Предварително фиксирана е позицията на смартфона в </a:t>
            </a:r>
            <a:r>
              <a:rPr lang="bg-BG" dirty="0" err="1"/>
              <a:t>стереоочилата</a:t>
            </a:r>
            <a:r>
              <a:rPr lang="bg-BG" dirty="0"/>
              <a:t> – например, с горната си част наляво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D124D8DE-84FF-45C6-8359-9B3667F825C7}"/>
              </a:ext>
            </a:extLst>
          </p:cNvPr>
          <p:cNvSpPr/>
          <p:nvPr/>
        </p:nvSpPr>
        <p:spPr>
          <a:xfrm rot="1081306">
            <a:off x="1" y="4437359"/>
            <a:ext cx="9144000" cy="2257466"/>
          </a:xfrm>
          <a:prstGeom prst="arc">
            <a:avLst>
              <a:gd name="adj1" fmla="val 11424034"/>
              <a:gd name="adj2" fmla="val 20970610"/>
            </a:avLst>
          </a:prstGeom>
          <a:ln w="762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D5B65F57-6E27-44A0-BC5A-6AC7E5019BAE}"/>
              </a:ext>
            </a:extLst>
          </p:cNvPr>
          <p:cNvSpPr/>
          <p:nvPr/>
        </p:nvSpPr>
        <p:spPr>
          <a:xfrm rot="5400000">
            <a:off x="2037992" y="4014395"/>
            <a:ext cx="4312307" cy="1073090"/>
          </a:xfrm>
          <a:prstGeom prst="arc">
            <a:avLst>
              <a:gd name="adj1" fmla="val 11424034"/>
              <a:gd name="adj2" fmla="val 20970610"/>
            </a:avLst>
          </a:prstGeom>
          <a:ln w="762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A647AA-CC53-41F7-8640-FCF7179CE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3567" y="3661422"/>
            <a:ext cx="3576865" cy="1752600"/>
          </a:xfrm>
          <a:prstGeom prst="rect">
            <a:avLst/>
          </a:prstGeom>
          <a:scene3d>
            <a:camera prst="perspectiveContrastingLeftFacing"/>
            <a:lightRig rig="threePt" dir="t"/>
          </a:scene3d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826E4F2-65DB-49B1-9D06-7A27C982C1DA}"/>
              </a:ext>
            </a:extLst>
          </p:cNvPr>
          <p:cNvGrpSpPr/>
          <p:nvPr/>
        </p:nvGrpSpPr>
        <p:grpSpPr>
          <a:xfrm>
            <a:off x="2746619" y="3674578"/>
            <a:ext cx="3576865" cy="1752600"/>
            <a:chOff x="2783567" y="3888907"/>
            <a:chExt cx="3576865" cy="1752600"/>
          </a:xfrm>
          <a:scene3d>
            <a:camera prst="perspectiveContrastingLeftFacing"/>
            <a:lightRig rig="threePt" dir="t"/>
          </a:scene3d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7980C66-6A3E-4974-A464-973E1E1A0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83567" y="3888907"/>
              <a:ext cx="3576865" cy="17526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AB6558A-14F4-4DDB-8EB3-F7A4065E6B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213735" y="3993642"/>
              <a:ext cx="2726055" cy="153543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466049059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c 8">
            <a:extLst>
              <a:ext uri="{FF2B5EF4-FFF2-40B4-BE49-F238E27FC236}">
                <a16:creationId xmlns:a16="http://schemas.microsoft.com/office/drawing/2014/main" id="{DC089DA2-51AB-4C5D-8A20-1A8F6A2E07EE}"/>
              </a:ext>
            </a:extLst>
          </p:cNvPr>
          <p:cNvSpPr/>
          <p:nvPr/>
        </p:nvSpPr>
        <p:spPr>
          <a:xfrm rot="11084841">
            <a:off x="4301413" y="1657916"/>
            <a:ext cx="1515691" cy="2917475"/>
          </a:xfrm>
          <a:prstGeom prst="arc">
            <a:avLst>
              <a:gd name="adj1" fmla="val 5972224"/>
              <a:gd name="adj2" fmla="val 16106767"/>
            </a:avLst>
          </a:prstGeom>
          <a:ln w="762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454076-6246-4279-B3A4-39FBF4A70F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bg-BG" dirty="0"/>
              <a:t>Това въртене не се изисква да се поддържа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D124D8DE-84FF-45C6-8359-9B3667F825C7}"/>
              </a:ext>
            </a:extLst>
          </p:cNvPr>
          <p:cNvSpPr/>
          <p:nvPr/>
        </p:nvSpPr>
        <p:spPr>
          <a:xfrm>
            <a:off x="3485601" y="1476678"/>
            <a:ext cx="1515691" cy="2917475"/>
          </a:xfrm>
          <a:prstGeom prst="arc">
            <a:avLst>
              <a:gd name="adj1" fmla="val 5972224"/>
              <a:gd name="adj2" fmla="val 16106767"/>
            </a:avLst>
          </a:prstGeom>
          <a:ln w="762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A647AA-CC53-41F7-8640-FCF7179CE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3567" y="2104836"/>
            <a:ext cx="3576865" cy="1752600"/>
          </a:xfrm>
          <a:prstGeom prst="rect">
            <a:avLst/>
          </a:prstGeom>
          <a:scene3d>
            <a:camera prst="perspectiveContrastingLeftFacing"/>
            <a:lightRig rig="threePt" dir="t"/>
          </a:scene3d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826E4F2-65DB-49B1-9D06-7A27C982C1DA}"/>
              </a:ext>
            </a:extLst>
          </p:cNvPr>
          <p:cNvGrpSpPr/>
          <p:nvPr/>
        </p:nvGrpSpPr>
        <p:grpSpPr>
          <a:xfrm>
            <a:off x="2746619" y="2117992"/>
            <a:ext cx="3576865" cy="1752600"/>
            <a:chOff x="2783567" y="3888907"/>
            <a:chExt cx="3576865" cy="1752600"/>
          </a:xfrm>
          <a:scene3d>
            <a:camera prst="perspectiveContrastingLeftFacing"/>
            <a:lightRig rig="threePt" dir="t"/>
          </a:scene3d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7980C66-6A3E-4974-A464-973E1E1A0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83567" y="3888907"/>
              <a:ext cx="3576865" cy="17526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AB6558A-14F4-4DDB-8EB3-F7A4065E6B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213735" y="3993642"/>
              <a:ext cx="2726055" cy="153543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4288664717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Оценяване и срок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Оценяване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точки за приемливо въртене на образа</a:t>
                </a:r>
              </a:p>
              <a:p>
                <a:pPr lvl="1"/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И още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точки</a:t>
                </a:r>
                <a:r>
                  <a:rPr lang="bg-BG" dirty="0"/>
                  <a:t>, ако няма скачане и накъсване</a:t>
                </a:r>
              </a:p>
              <a:p>
                <a:pPr lvl="1"/>
                <a:r>
                  <a:rPr lang="bg-BG" dirty="0"/>
                  <a:t>Да няма плагиатстване на код</a:t>
                </a:r>
              </a:p>
              <a:p>
                <a:r>
                  <a:rPr lang="bg-BG" dirty="0"/>
                  <a:t>Срок</a:t>
                </a:r>
                <a:r>
                  <a:rPr lang="en-US" dirty="0"/>
                  <a:t> </a:t>
                </a:r>
                <a:r>
                  <a:rPr lang="bg-BG" dirty="0"/>
                  <a:t>и предаване</a:t>
                </a:r>
              </a:p>
              <a:p>
                <a:pPr lvl="1"/>
                <a:r>
                  <a:rPr lang="bg-BG"/>
                  <a:t>Около „три“ </a:t>
                </a:r>
                <a:r>
                  <a:rPr lang="bg-BG" dirty="0"/>
                  <a:t>седмици – до края на деня преди следващото домашно</a:t>
                </a:r>
              </a:p>
              <a:p>
                <a:pPr lvl="1"/>
                <a:r>
                  <a:rPr lang="bg-BG" dirty="0"/>
                  <a:t>Следете срока на заданието в Мудъл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r="-224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6533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99E49F-A58F-45A3-A6F8-351A15196F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Внимание</a:t>
            </a:r>
          </a:p>
          <a:p>
            <a:pPr lvl="1"/>
            <a:r>
              <a:rPr lang="bg-BG" dirty="0"/>
              <a:t>В миналото в </a:t>
            </a:r>
            <a:r>
              <a:rPr lang="en-US" dirty="0"/>
              <a:t>Three.js </a:t>
            </a:r>
            <a:r>
              <a:rPr lang="bg-BG" dirty="0"/>
              <a:t>е имало клас </a:t>
            </a:r>
            <a:r>
              <a:rPr lang="en-GB" dirty="0" err="1">
                <a:solidFill>
                  <a:srgbClr val="FF388C"/>
                </a:solidFill>
              </a:rPr>
              <a:t>DeviceOrientationControls</a:t>
            </a:r>
            <a:endParaRPr lang="bg-BG" dirty="0">
              <a:solidFill>
                <a:srgbClr val="FF388C"/>
              </a:solidFill>
            </a:endParaRPr>
          </a:p>
          <a:p>
            <a:pPr lvl="1"/>
            <a:r>
              <a:rPr lang="bg-BG" dirty="0">
                <a:solidFill>
                  <a:srgbClr val="FF388C"/>
                </a:solidFill>
              </a:rPr>
              <a:t>Не трябва </a:t>
            </a:r>
            <a:r>
              <a:rPr lang="bg-BG" dirty="0"/>
              <a:t>да се използва този клас, нито да взимате код от него, нито да използвате </a:t>
            </a:r>
            <a:r>
              <a:rPr lang="bg-BG" dirty="0" err="1"/>
              <a:t>кватерниони</a:t>
            </a:r>
            <a:endParaRPr lang="bg-BG" dirty="0"/>
          </a:p>
          <a:p>
            <a:pPr lvl="1"/>
            <a:r>
              <a:rPr lang="bg-BG" dirty="0"/>
              <a:t>Трябва чрез ръчно подслушване на събитието </a:t>
            </a:r>
            <a:r>
              <a:rPr lang="en-GB" dirty="0" err="1">
                <a:solidFill>
                  <a:srgbClr val="FF388C"/>
                </a:solidFill>
              </a:rPr>
              <a:t>deviceorientation</a:t>
            </a:r>
            <a:r>
              <a:rPr lang="bg-BG" dirty="0"/>
              <a:t> да контролирате камерата</a:t>
            </a:r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46983746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13882A-B0A6-438D-A0BD-FF92117689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Подсказка</a:t>
            </a:r>
          </a:p>
          <a:p>
            <a:pPr lvl="1"/>
            <a:r>
              <a:rPr lang="bg-BG" dirty="0"/>
              <a:t>За тестване на движението направете не-стерео режим</a:t>
            </a:r>
          </a:p>
          <a:p>
            <a:pPr lvl="1"/>
            <a:r>
              <a:rPr lang="bg-BG" dirty="0"/>
              <a:t>Дръжте телефона пред очите си и се въртете наляво-надясно и нагоре-надолу</a:t>
            </a:r>
          </a:p>
          <a:p>
            <a:pPr lvl="1"/>
            <a:r>
              <a:rPr lang="bg-BG" dirty="0"/>
              <a:t>Образът трябва да е като прозорец (портал), през който се вижда виртуалния свят</a:t>
            </a:r>
          </a:p>
          <a:p>
            <a:pPr lvl="1"/>
            <a:r>
              <a:rPr lang="bg-BG" dirty="0"/>
              <a:t>Когато е готово, добавете стерео режим</a:t>
            </a:r>
          </a:p>
        </p:txBody>
      </p:sp>
    </p:spTree>
    <p:extLst>
      <p:ext uri="{BB962C8B-B14F-4D97-AF65-F5344CB8AC3E}">
        <p14:creationId xmlns:p14="http://schemas.microsoft.com/office/powerpoint/2010/main" val="478573133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Край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1358203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ARV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4F81B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6926</TotalTime>
  <Words>221</Words>
  <Application>Microsoft Office PowerPoint</Application>
  <PresentationFormat>On-screen Show (4:3)</PresentationFormat>
  <Paragraphs>30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Cambria</vt:lpstr>
      <vt:lpstr>Cambria Math</vt:lpstr>
      <vt:lpstr>Candara</vt:lpstr>
      <vt:lpstr>Verdana</vt:lpstr>
      <vt:lpstr>Wingdings</vt:lpstr>
      <vt:lpstr>Wingdings 2</vt:lpstr>
      <vt:lpstr>Custom Design</vt:lpstr>
      <vt:lpstr>проф. д-р Павел Бойчев    КИТ-ФМИ-СУ    2022</vt:lpstr>
      <vt:lpstr>Условие</vt:lpstr>
      <vt:lpstr>PowerPoint Presentation</vt:lpstr>
      <vt:lpstr>PowerPoint Presentation</vt:lpstr>
      <vt:lpstr>Оценяване и срок</vt:lpstr>
      <vt:lpstr>PowerPoint Presentation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проф. д-р Павел Бойчев    КИТ-ФМИ-СУ    2022</dc:title>
  <dc:creator>Pavel Boytchev</dc:creator>
  <cp:lastModifiedBy>Pavel Boytchev</cp:lastModifiedBy>
  <cp:revision>506</cp:revision>
  <dcterms:created xsi:type="dcterms:W3CDTF">2013-12-13T09:03:57Z</dcterms:created>
  <dcterms:modified xsi:type="dcterms:W3CDTF">2022-04-12T07:48:58Z</dcterms:modified>
</cp:coreProperties>
</file>