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2" r:id="rId3"/>
    <p:sldId id="276" r:id="rId4"/>
    <p:sldId id="279" r:id="rId5"/>
    <p:sldId id="263" r:id="rId6"/>
    <p:sldId id="264" r:id="rId7"/>
    <p:sldId id="282" r:id="rId8"/>
    <p:sldId id="266" r:id="rId9"/>
    <p:sldId id="274" r:id="rId10"/>
    <p:sldId id="283" r:id="rId11"/>
    <p:sldId id="267" r:id="rId12"/>
    <p:sldId id="268" r:id="rId13"/>
    <p:sldId id="275" r:id="rId14"/>
    <p:sldId id="269" r:id="rId15"/>
    <p:sldId id="272" r:id="rId16"/>
    <p:sldId id="284" r:id="rId17"/>
    <p:sldId id="273" r:id="rId18"/>
    <p:sldId id="270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68394-B13B-447A-80DA-E453D91BE3D8}" type="doc">
      <dgm:prSet loTypeId="urn:microsoft.com/office/officeart/2005/8/layout/v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877FDA-E5BB-49A6-A832-AE102EF717ED}">
      <dgm:prSet phldrT="[Текст]" custT="1"/>
      <dgm:spPr/>
      <dgm:t>
        <a:bodyPr/>
        <a:lstStyle/>
        <a:p>
          <a:pPr algn="ctr"/>
          <a:r>
            <a:rPr lang="en-US" sz="2000" dirty="0" smtClean="0"/>
            <a:t>1</a:t>
          </a:r>
          <a:r>
            <a:rPr lang="ru-RU" sz="2000" dirty="0" smtClean="0"/>
            <a:t>. По доминирующей деятельности</a:t>
          </a:r>
          <a:endParaRPr lang="ru-RU" sz="2000" dirty="0"/>
        </a:p>
      </dgm:t>
    </dgm:pt>
    <dgm:pt modelId="{C373B904-5D9A-41E5-AC4A-2FF5F923F059}" type="parTrans" cxnId="{8B2328A3-4115-4126-B27D-32A022067484}">
      <dgm:prSet/>
      <dgm:spPr/>
      <dgm:t>
        <a:bodyPr/>
        <a:lstStyle/>
        <a:p>
          <a:pPr algn="ctr"/>
          <a:endParaRPr lang="ru-RU" sz="1800"/>
        </a:p>
      </dgm:t>
    </dgm:pt>
    <dgm:pt modelId="{6B5BA383-1070-45B5-8FD9-A7FEE9CE37D2}" type="sibTrans" cxnId="{8B2328A3-4115-4126-B27D-32A022067484}">
      <dgm:prSet/>
      <dgm:spPr/>
      <dgm:t>
        <a:bodyPr/>
        <a:lstStyle/>
        <a:p>
          <a:pPr algn="ctr"/>
          <a:endParaRPr lang="ru-RU" sz="1800"/>
        </a:p>
      </dgm:t>
    </dgm:pt>
    <dgm:pt modelId="{0EE91E49-01AD-45BF-B95B-E4243246CD8A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Исследовательский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8ABB33-61A5-4BE1-B292-52BAA58B0300}" type="parTrans" cxnId="{B3CD4B3A-1C24-477A-BF73-359D8F0CEE13}">
      <dgm:prSet/>
      <dgm:spPr/>
      <dgm:t>
        <a:bodyPr/>
        <a:lstStyle/>
        <a:p>
          <a:pPr algn="ctr"/>
          <a:endParaRPr lang="ru-RU" sz="1800"/>
        </a:p>
      </dgm:t>
    </dgm:pt>
    <dgm:pt modelId="{D8D08053-C8D3-424D-BA62-A493DC7B86EC}" type="sibTrans" cxnId="{B3CD4B3A-1C24-477A-BF73-359D8F0CEE13}">
      <dgm:prSet/>
      <dgm:spPr/>
      <dgm:t>
        <a:bodyPr/>
        <a:lstStyle/>
        <a:p>
          <a:pPr algn="ctr"/>
          <a:endParaRPr lang="ru-RU" sz="1800"/>
        </a:p>
      </dgm:t>
    </dgm:pt>
    <dgm:pt modelId="{625BFD75-B150-46EB-B846-02976F5D7D6A}">
      <dgm:prSet phldrT="[Текст]" custT="1"/>
      <dgm:spPr/>
      <dgm:t>
        <a:bodyPr/>
        <a:lstStyle/>
        <a:p>
          <a:pPr algn="ctr"/>
          <a:r>
            <a:rPr lang="ru-RU" sz="2000" dirty="0" smtClean="0"/>
            <a:t>2. По предметно-ориентированной области</a:t>
          </a:r>
          <a:endParaRPr lang="ru-RU" sz="2000" dirty="0"/>
        </a:p>
      </dgm:t>
    </dgm:pt>
    <dgm:pt modelId="{1C1950C1-C6E1-4C5A-8051-7DAF2049BD17}" type="parTrans" cxnId="{D2480783-D52F-4C28-A3BE-368DB8184809}">
      <dgm:prSet/>
      <dgm:spPr/>
      <dgm:t>
        <a:bodyPr/>
        <a:lstStyle/>
        <a:p>
          <a:pPr algn="ctr"/>
          <a:endParaRPr lang="ru-RU" sz="1800"/>
        </a:p>
      </dgm:t>
    </dgm:pt>
    <dgm:pt modelId="{DCD6B433-9B67-451A-824A-264C734F4D68}" type="sibTrans" cxnId="{D2480783-D52F-4C28-A3BE-368DB8184809}">
      <dgm:prSet/>
      <dgm:spPr/>
      <dgm:t>
        <a:bodyPr/>
        <a:lstStyle/>
        <a:p>
          <a:pPr algn="ctr"/>
          <a:endParaRPr lang="ru-RU" sz="1800"/>
        </a:p>
      </dgm:t>
    </dgm:pt>
    <dgm:pt modelId="{2C26B975-CE0D-485A-BC0C-5F7EF7D40E74}">
      <dgm:prSet phldrT="[Текст]" custT="1"/>
      <dgm:spPr/>
      <dgm:t>
        <a:bodyPr/>
        <a:lstStyle/>
        <a:p>
          <a:pPr algn="ctr"/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Монопредметный (внутри одной науки)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B5292-1CFD-4594-A525-AB557EB0A569}" type="parTrans" cxnId="{0653BBEC-85D1-4BF0-98BC-4FAF4BD5BF11}">
      <dgm:prSet/>
      <dgm:spPr/>
      <dgm:t>
        <a:bodyPr/>
        <a:lstStyle/>
        <a:p>
          <a:pPr algn="ctr"/>
          <a:endParaRPr lang="ru-RU" sz="1800"/>
        </a:p>
      </dgm:t>
    </dgm:pt>
    <dgm:pt modelId="{0F819D68-5080-46AD-BB39-8F1A97FDE21E}" type="sibTrans" cxnId="{0653BBEC-85D1-4BF0-98BC-4FAF4BD5BF11}">
      <dgm:prSet/>
      <dgm:spPr/>
      <dgm:t>
        <a:bodyPr/>
        <a:lstStyle/>
        <a:p>
          <a:pPr algn="ctr"/>
          <a:endParaRPr lang="ru-RU" sz="1800"/>
        </a:p>
      </dgm:t>
    </dgm:pt>
    <dgm:pt modelId="{1182181C-9816-44E3-904E-E70773F7CE62}">
      <dgm:prSet phldrT="[Текст]" custT="1"/>
      <dgm:spPr/>
      <dgm:t>
        <a:bodyPr/>
        <a:lstStyle/>
        <a:p>
          <a:pPr algn="ctr"/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Межпредметный (сочетание нескольких наук)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35E617-B879-425E-860D-09A17CC50A52}" type="parTrans" cxnId="{6A6B10B5-0AF7-4E6D-A251-2EF8E38597E6}">
      <dgm:prSet/>
      <dgm:spPr/>
      <dgm:t>
        <a:bodyPr/>
        <a:lstStyle/>
        <a:p>
          <a:pPr algn="ctr"/>
          <a:endParaRPr lang="ru-RU" sz="1800"/>
        </a:p>
      </dgm:t>
    </dgm:pt>
    <dgm:pt modelId="{0A88B6DE-3A84-4A7F-964C-915A7F09DF76}" type="sibTrans" cxnId="{6A6B10B5-0AF7-4E6D-A251-2EF8E38597E6}">
      <dgm:prSet/>
      <dgm:spPr/>
      <dgm:t>
        <a:bodyPr/>
        <a:lstStyle/>
        <a:p>
          <a:pPr algn="ctr"/>
          <a:endParaRPr lang="ru-RU" sz="1800"/>
        </a:p>
      </dgm:t>
    </dgm:pt>
    <dgm:pt modelId="{80B4140D-5986-4069-B499-0BA7D956A67F}">
      <dgm:prSet phldrT="[Текст]" custT="1"/>
      <dgm:spPr/>
      <dgm:t>
        <a:bodyPr/>
        <a:lstStyle/>
        <a:p>
          <a:pPr algn="ctr"/>
          <a:r>
            <a:rPr lang="ru-RU" sz="2000" dirty="0" smtClean="0"/>
            <a:t>3.По длительности</a:t>
          </a:r>
          <a:endParaRPr lang="ru-RU" sz="2000" dirty="0"/>
        </a:p>
      </dgm:t>
    </dgm:pt>
    <dgm:pt modelId="{2511D0B5-1667-456A-A18F-C056147968D0}" type="parTrans" cxnId="{D3012A98-E4AC-4905-96E4-52E89B81942F}">
      <dgm:prSet/>
      <dgm:spPr/>
      <dgm:t>
        <a:bodyPr/>
        <a:lstStyle/>
        <a:p>
          <a:pPr algn="ctr"/>
          <a:endParaRPr lang="ru-RU" sz="1800"/>
        </a:p>
      </dgm:t>
    </dgm:pt>
    <dgm:pt modelId="{14CACDCF-73E5-49C9-A99C-4E6E6AEC1377}" type="sibTrans" cxnId="{D3012A98-E4AC-4905-96E4-52E89B81942F}">
      <dgm:prSet/>
      <dgm:spPr/>
      <dgm:t>
        <a:bodyPr/>
        <a:lstStyle/>
        <a:p>
          <a:pPr algn="ctr"/>
          <a:endParaRPr lang="ru-RU" sz="1800"/>
        </a:p>
      </dgm:t>
    </dgm:pt>
    <dgm:pt modelId="{B064F190-6EC7-4A15-ADF9-5D0257F84FB4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Мегапроект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(национальный, федеральный)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3AA8F5-1D96-4B4E-9F67-99819773706D}" type="parTrans" cxnId="{ABDFBE97-0FA2-4EC5-9547-B9BC7D5B158D}">
      <dgm:prSet/>
      <dgm:spPr/>
      <dgm:t>
        <a:bodyPr/>
        <a:lstStyle/>
        <a:p>
          <a:pPr algn="ctr"/>
          <a:endParaRPr lang="ru-RU" sz="1800"/>
        </a:p>
      </dgm:t>
    </dgm:pt>
    <dgm:pt modelId="{D48018A7-ABED-4574-8DBA-3077C4921BD4}" type="sibTrans" cxnId="{ABDFBE97-0FA2-4EC5-9547-B9BC7D5B158D}">
      <dgm:prSet/>
      <dgm:spPr/>
      <dgm:t>
        <a:bodyPr/>
        <a:lstStyle/>
        <a:p>
          <a:pPr algn="ctr"/>
          <a:endParaRPr lang="ru-RU" sz="1800"/>
        </a:p>
      </dgm:t>
    </dgm:pt>
    <dgm:pt modelId="{FA16B3EF-4383-4511-869B-C2408C51D296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Макропроект ( Региональный, Отраслевой)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534D79-0411-43E5-8E53-7C7466F57CD4}" type="parTrans" cxnId="{46141D44-E2B8-4E1C-8AAF-899140AA5799}">
      <dgm:prSet/>
      <dgm:spPr/>
      <dgm:t>
        <a:bodyPr/>
        <a:lstStyle/>
        <a:p>
          <a:pPr algn="ctr"/>
          <a:endParaRPr lang="ru-RU" sz="1800"/>
        </a:p>
      </dgm:t>
    </dgm:pt>
    <dgm:pt modelId="{EB9EBF41-25A3-422E-AFD8-A47A510812D3}" type="sibTrans" cxnId="{46141D44-E2B8-4E1C-8AAF-899140AA5799}">
      <dgm:prSet/>
      <dgm:spPr/>
      <dgm:t>
        <a:bodyPr/>
        <a:lstStyle/>
        <a:p>
          <a:pPr algn="ctr"/>
          <a:endParaRPr lang="ru-RU" sz="1800"/>
        </a:p>
      </dgm:t>
    </dgm:pt>
    <dgm:pt modelId="{B0BA0FCC-BF96-4B19-8D59-BD6D2B0B272D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Информационный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F992D8-3F1C-4874-A298-B419AFE9B9E5}" type="parTrans" cxnId="{E7B1CB15-B3BE-496C-A7F2-061C0E82D909}">
      <dgm:prSet/>
      <dgm:spPr/>
      <dgm:t>
        <a:bodyPr/>
        <a:lstStyle/>
        <a:p>
          <a:pPr algn="ctr"/>
          <a:endParaRPr lang="ru-RU" sz="1800"/>
        </a:p>
      </dgm:t>
    </dgm:pt>
    <dgm:pt modelId="{58F82D86-6BF2-4486-BB94-06C52061496D}" type="sibTrans" cxnId="{E7B1CB15-B3BE-496C-A7F2-061C0E82D909}">
      <dgm:prSet/>
      <dgm:spPr/>
      <dgm:t>
        <a:bodyPr/>
        <a:lstStyle/>
        <a:p>
          <a:pPr algn="ctr"/>
          <a:endParaRPr lang="ru-RU" sz="1800"/>
        </a:p>
      </dgm:t>
    </dgm:pt>
    <dgm:pt modelId="{97B36ED5-5335-4CD3-933F-7F876980B4C9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Творческий/Игровой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9954AC-49FF-418C-B10A-332485634390}" type="parTrans" cxnId="{E6DE05B1-9DDE-4895-A83F-C0A268F4BCFF}">
      <dgm:prSet/>
      <dgm:spPr/>
      <dgm:t>
        <a:bodyPr/>
        <a:lstStyle/>
        <a:p>
          <a:pPr algn="ctr"/>
          <a:endParaRPr lang="ru-RU" sz="1800"/>
        </a:p>
      </dgm:t>
    </dgm:pt>
    <dgm:pt modelId="{E706965D-9D99-42B6-B0BA-8DF5996F0805}" type="sibTrans" cxnId="{E6DE05B1-9DDE-4895-A83F-C0A268F4BCFF}">
      <dgm:prSet/>
      <dgm:spPr/>
      <dgm:t>
        <a:bodyPr/>
        <a:lstStyle/>
        <a:p>
          <a:pPr algn="ctr"/>
          <a:endParaRPr lang="ru-RU" sz="1800"/>
        </a:p>
      </dgm:t>
    </dgm:pt>
    <dgm:pt modelId="{A08EF12F-67D6-4D5B-B992-6E2B4CE7948B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Социальный / волонтерский/ образовательный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C4E22A-839D-4048-BB2C-88D88B599E49}" type="parTrans" cxnId="{4147456C-C01A-43DD-A44E-7C318D3FD5B2}">
      <dgm:prSet/>
      <dgm:spPr/>
      <dgm:t>
        <a:bodyPr/>
        <a:lstStyle/>
        <a:p>
          <a:pPr algn="ctr"/>
          <a:endParaRPr lang="ru-RU" sz="1800"/>
        </a:p>
      </dgm:t>
    </dgm:pt>
    <dgm:pt modelId="{B3FB4C89-75D0-472C-985F-82EACE970F60}" type="sibTrans" cxnId="{4147456C-C01A-43DD-A44E-7C318D3FD5B2}">
      <dgm:prSet/>
      <dgm:spPr/>
      <dgm:t>
        <a:bodyPr/>
        <a:lstStyle/>
        <a:p>
          <a:pPr algn="ctr"/>
          <a:endParaRPr lang="ru-RU" sz="1800"/>
        </a:p>
      </dgm:t>
    </dgm:pt>
    <dgm:pt modelId="{B7CF8D3C-DA85-45D5-97CD-8D644A41A5C1}">
      <dgm:prSet phldrT="[Текст]" custT="1"/>
      <dgm:spPr/>
      <dgm:t>
        <a:bodyPr/>
        <a:lstStyle/>
        <a:p>
          <a:pPr algn="ctr"/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Надпредметный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(научно-исследовательский)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908F10-70BF-4930-ACA6-0E5BC7D6BDD4}" type="parTrans" cxnId="{B629C94E-6045-4EF3-8148-86A33680841A}">
      <dgm:prSet/>
      <dgm:spPr/>
      <dgm:t>
        <a:bodyPr/>
        <a:lstStyle/>
        <a:p>
          <a:pPr algn="ctr"/>
          <a:endParaRPr lang="ru-RU" sz="1800"/>
        </a:p>
      </dgm:t>
    </dgm:pt>
    <dgm:pt modelId="{9D2D8F4C-B4FF-40B9-9D81-392295B7DF03}" type="sibTrans" cxnId="{B629C94E-6045-4EF3-8148-86A33680841A}">
      <dgm:prSet/>
      <dgm:spPr/>
      <dgm:t>
        <a:bodyPr/>
        <a:lstStyle/>
        <a:p>
          <a:pPr algn="ctr"/>
          <a:endParaRPr lang="ru-RU" sz="1800"/>
        </a:p>
      </dgm:t>
    </dgm:pt>
    <dgm:pt modelId="{A8A636ED-CFAC-43D3-8F50-7915ED378460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Микропроект ( Локальный, для узкой группы людей)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2E10C9-6333-40A6-B588-7CBE35B13BA4}" type="parTrans" cxnId="{718EDB10-849E-4548-BFBB-509E6A8CCBA6}">
      <dgm:prSet/>
      <dgm:spPr/>
      <dgm:t>
        <a:bodyPr/>
        <a:lstStyle/>
        <a:p>
          <a:pPr algn="ctr"/>
          <a:endParaRPr lang="ru-RU" sz="1800"/>
        </a:p>
      </dgm:t>
    </dgm:pt>
    <dgm:pt modelId="{60A75811-082E-4BD0-96EC-75AEDF9A1DCC}" type="sibTrans" cxnId="{718EDB10-849E-4548-BFBB-509E6A8CCBA6}">
      <dgm:prSet/>
      <dgm:spPr/>
      <dgm:t>
        <a:bodyPr/>
        <a:lstStyle/>
        <a:p>
          <a:pPr algn="ctr"/>
          <a:endParaRPr lang="ru-RU" sz="1800"/>
        </a:p>
      </dgm:t>
    </dgm:pt>
    <dgm:pt modelId="{04DA0A46-F336-4234-866E-C3174B9BBB0F}">
      <dgm:prSet phldrT="[Текст]" custT="1"/>
      <dgm:spPr/>
      <dgm:t>
        <a:bodyPr/>
        <a:lstStyle/>
        <a:p>
          <a:pPr algn="ctr"/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2C83EC-AEC5-4421-A17B-F3050048C0E6}" type="sibTrans" cxnId="{9BF4495B-82C8-4E88-810C-DA3E000509CF}">
      <dgm:prSet/>
      <dgm:spPr/>
      <dgm:t>
        <a:bodyPr/>
        <a:lstStyle/>
        <a:p>
          <a:pPr algn="ctr"/>
          <a:endParaRPr lang="ru-RU" sz="1600"/>
        </a:p>
      </dgm:t>
    </dgm:pt>
    <dgm:pt modelId="{5FE65D4D-AB30-4CE7-AF5B-CDDAA31146F8}" type="parTrans" cxnId="{9BF4495B-82C8-4E88-810C-DA3E000509CF}">
      <dgm:prSet/>
      <dgm:spPr/>
      <dgm:t>
        <a:bodyPr/>
        <a:lstStyle/>
        <a:p>
          <a:pPr algn="ctr"/>
          <a:endParaRPr lang="ru-RU" sz="1600"/>
        </a:p>
      </dgm:t>
    </dgm:pt>
    <dgm:pt modelId="{21072346-9E8E-43AB-B0F4-1D44FCA324FB}">
      <dgm:prSet phldrT="[Текст]" custT="1"/>
      <dgm:spPr/>
      <dgm:t>
        <a:bodyPr/>
        <a:lstStyle/>
        <a:p>
          <a:pPr algn="ctr"/>
          <a:r>
            <a:rPr lang="ru-RU" sz="2400" dirty="0"/>
            <a:t>4. по масштабу</a:t>
          </a:r>
        </a:p>
      </dgm:t>
    </dgm:pt>
    <dgm:pt modelId="{9C65D519-49DE-41DB-A19C-0664C314CB8B}" type="parTrans" cxnId="{7FE9489F-CA74-4569-B90F-F79F29D22405}">
      <dgm:prSet/>
      <dgm:spPr/>
      <dgm:t>
        <a:bodyPr/>
        <a:lstStyle/>
        <a:p>
          <a:pPr algn="ctr"/>
          <a:endParaRPr lang="ru-RU" sz="1600"/>
        </a:p>
      </dgm:t>
    </dgm:pt>
    <dgm:pt modelId="{8A5BE552-BD17-4A25-8060-7EDAB598362F}" type="sibTrans" cxnId="{7FE9489F-CA74-4569-B90F-F79F29D22405}">
      <dgm:prSet/>
      <dgm:spPr/>
      <dgm:t>
        <a:bodyPr/>
        <a:lstStyle/>
        <a:p>
          <a:pPr algn="ctr"/>
          <a:endParaRPr lang="ru-RU" sz="1600"/>
        </a:p>
      </dgm:t>
    </dgm:pt>
    <dgm:pt modelId="{7CC9ACEE-984A-45B0-9B1A-EA973E24A70F}">
      <dgm:prSet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Долгосрочный (более 5 лет)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164D48-F080-456E-9AB6-AAA0351D69B9}" type="parTrans" cxnId="{9A9FAAF9-EA2E-465D-96A3-68DD406111C1}">
      <dgm:prSet/>
      <dgm:spPr/>
      <dgm:t>
        <a:bodyPr/>
        <a:lstStyle/>
        <a:p>
          <a:pPr algn="ctr"/>
          <a:endParaRPr lang="ru-RU" sz="1600"/>
        </a:p>
      </dgm:t>
    </dgm:pt>
    <dgm:pt modelId="{CE2068A9-37FA-4551-B008-39F439318EBD}" type="sibTrans" cxnId="{9A9FAAF9-EA2E-465D-96A3-68DD406111C1}">
      <dgm:prSet/>
      <dgm:spPr/>
      <dgm:t>
        <a:bodyPr/>
        <a:lstStyle/>
        <a:p>
          <a:pPr algn="ctr"/>
          <a:endParaRPr lang="ru-RU" sz="1600"/>
        </a:p>
      </dgm:t>
    </dgm:pt>
    <dgm:pt modelId="{2ADAE8DD-2C00-41A4-ADAD-CB4330BA1C89}">
      <dgm:prSet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Среднесрочный (боле 1 года)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384C5-10F2-4DB0-8584-B4F53500949A}" type="parTrans" cxnId="{43B5C1A8-04C5-4F7A-A000-9A6437834A82}">
      <dgm:prSet/>
      <dgm:spPr/>
      <dgm:t>
        <a:bodyPr/>
        <a:lstStyle/>
        <a:p>
          <a:pPr algn="ctr"/>
          <a:endParaRPr lang="ru-RU" sz="1600"/>
        </a:p>
      </dgm:t>
    </dgm:pt>
    <dgm:pt modelId="{DF747636-429E-4A7D-8ABA-B35AC09AA393}" type="sibTrans" cxnId="{43B5C1A8-04C5-4F7A-A000-9A6437834A82}">
      <dgm:prSet/>
      <dgm:spPr/>
      <dgm:t>
        <a:bodyPr/>
        <a:lstStyle/>
        <a:p>
          <a:pPr algn="ctr"/>
          <a:endParaRPr lang="ru-RU" sz="1600"/>
        </a:p>
      </dgm:t>
    </dgm:pt>
    <dgm:pt modelId="{39ABE3EF-3878-4CB0-A271-EE08A0EF0B4D}">
      <dgm:prSet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Краткосрочный (до 1 года)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51479-E3C2-4D15-8DFE-8642D99F3237}" type="parTrans" cxnId="{3FD2188A-4C94-4CD4-8317-05439CA5C682}">
      <dgm:prSet/>
      <dgm:spPr/>
      <dgm:t>
        <a:bodyPr/>
        <a:lstStyle/>
        <a:p>
          <a:pPr algn="ctr"/>
          <a:endParaRPr lang="ru-RU" sz="1600"/>
        </a:p>
      </dgm:t>
    </dgm:pt>
    <dgm:pt modelId="{53D2229F-47AC-4D51-BBD3-71C85F862D80}" type="sibTrans" cxnId="{3FD2188A-4C94-4CD4-8317-05439CA5C682}">
      <dgm:prSet/>
      <dgm:spPr/>
      <dgm:t>
        <a:bodyPr/>
        <a:lstStyle/>
        <a:p>
          <a:pPr algn="ctr"/>
          <a:endParaRPr lang="ru-RU" sz="1600"/>
        </a:p>
      </dgm:t>
    </dgm:pt>
    <dgm:pt modelId="{547F8615-513B-4334-A0B5-4B9F3B697661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Практико-ориентированный /технический , технологический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D70186-3002-4910-8D5E-8E19BE508D93}" type="parTrans" cxnId="{00D817A1-FE8B-4B25-AED0-5B215B80F8A9}">
      <dgm:prSet/>
      <dgm:spPr/>
      <dgm:t>
        <a:bodyPr/>
        <a:lstStyle/>
        <a:p>
          <a:pPr algn="ctr"/>
          <a:endParaRPr lang="ru-RU" sz="1600"/>
        </a:p>
      </dgm:t>
    </dgm:pt>
    <dgm:pt modelId="{59EBFFB6-9922-40D2-994D-F5396BEA7644}" type="sibTrans" cxnId="{00D817A1-FE8B-4B25-AED0-5B215B80F8A9}">
      <dgm:prSet/>
      <dgm:spPr/>
      <dgm:t>
        <a:bodyPr/>
        <a:lstStyle/>
        <a:p>
          <a:pPr algn="ctr"/>
          <a:endParaRPr lang="ru-RU" sz="1600"/>
        </a:p>
      </dgm:t>
    </dgm:pt>
    <dgm:pt modelId="{EF897D13-28E6-471A-80AB-790FEB435DD7}" type="pres">
      <dgm:prSet presAssocID="{B7F68394-B13B-447A-80DA-E453D91BE3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BF8BF0-560B-4060-8ADE-F2A7B2BE0ECF}" type="pres">
      <dgm:prSet presAssocID="{51877FDA-E5BB-49A6-A832-AE102EF717ED}" presName="linNode" presStyleCnt="0"/>
      <dgm:spPr/>
    </dgm:pt>
    <dgm:pt modelId="{CC9C59DB-57F7-4F57-8CDD-0602DC8912A5}" type="pres">
      <dgm:prSet presAssocID="{51877FDA-E5BB-49A6-A832-AE102EF717ED}" presName="parentShp" presStyleLbl="node1" presStyleIdx="0" presStyleCnt="4" custScaleY="1331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7453FA-5F3D-4620-86C0-D94444ACBE9B}" type="pres">
      <dgm:prSet presAssocID="{51877FDA-E5BB-49A6-A832-AE102EF717ED}" presName="childShp" presStyleLbl="bgAccFollowNode1" presStyleIdx="0" presStyleCnt="4" custScaleX="107011" custScaleY="2420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BEBB39-E882-4770-9914-A5E758746FF9}" type="pres">
      <dgm:prSet presAssocID="{6B5BA383-1070-45B5-8FD9-A7FEE9CE37D2}" presName="spacing" presStyleCnt="0"/>
      <dgm:spPr/>
    </dgm:pt>
    <dgm:pt modelId="{422120B4-0238-434A-B1BA-E096CC4E5C9F}" type="pres">
      <dgm:prSet presAssocID="{625BFD75-B150-46EB-B846-02976F5D7D6A}" presName="linNode" presStyleCnt="0"/>
      <dgm:spPr/>
    </dgm:pt>
    <dgm:pt modelId="{7A9ADFFD-F8A8-4E76-A132-54E847A92E62}" type="pres">
      <dgm:prSet presAssocID="{625BFD75-B150-46EB-B846-02976F5D7D6A}" presName="parentShp" presStyleLbl="node1" presStyleIdx="1" presStyleCnt="4" custScaleY="132860" custLinFactNeighborX="406" custLinFactNeighborY="-194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F9E7A3-63A8-457F-99B0-9F67F124F972}" type="pres">
      <dgm:prSet presAssocID="{625BFD75-B150-46EB-B846-02976F5D7D6A}" presName="childShp" presStyleLbl="bgAccFollowNode1" presStyleIdx="1" presStyleCnt="4" custScaleY="126255" custLinFactNeighborX="1238" custLinFactNeighborY="-188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CECD3-E279-4874-A2F4-C32A77C3838B}" type="pres">
      <dgm:prSet presAssocID="{DCD6B433-9B67-451A-824A-264C734F4D68}" presName="spacing" presStyleCnt="0"/>
      <dgm:spPr/>
    </dgm:pt>
    <dgm:pt modelId="{5197B0AE-EB58-45E3-B8F1-B84CC618AC1C}" type="pres">
      <dgm:prSet presAssocID="{80B4140D-5986-4069-B499-0BA7D956A67F}" presName="linNode" presStyleCnt="0"/>
      <dgm:spPr/>
    </dgm:pt>
    <dgm:pt modelId="{3CF1E4D7-294C-476F-A8EE-379607366AEC}" type="pres">
      <dgm:prSet presAssocID="{80B4140D-5986-4069-B499-0BA7D956A67F}" presName="parentShp" presStyleLbl="node1" presStyleIdx="2" presStyleCnt="4" custLinFactNeighborX="825" custLinFactNeighborY="-210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CE15B4-E3D1-484E-961E-86183740AFD0}" type="pres">
      <dgm:prSet presAssocID="{80B4140D-5986-4069-B499-0BA7D956A67F}" presName="childShp" presStyleLbl="bgAccFollowNode1" presStyleIdx="2" presStyleCnt="4" custScaleY="143431" custLinFactNeighborX="-1271" custLinFactNeighborY="-294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B36143-034A-44E1-9217-47B43EA58B53}" type="pres">
      <dgm:prSet presAssocID="{14CACDCF-73E5-49C9-A99C-4E6E6AEC1377}" presName="spacing" presStyleCnt="0"/>
      <dgm:spPr/>
    </dgm:pt>
    <dgm:pt modelId="{5C889C09-B67E-4CD1-9B54-ECC013AAB7C5}" type="pres">
      <dgm:prSet presAssocID="{21072346-9E8E-43AB-B0F4-1D44FCA324FB}" presName="linNode" presStyleCnt="0"/>
      <dgm:spPr/>
    </dgm:pt>
    <dgm:pt modelId="{F3B1A379-904F-4DD9-96FF-A8C9A498DD5C}" type="pres">
      <dgm:prSet presAssocID="{21072346-9E8E-43AB-B0F4-1D44FCA324FB}" presName="parentShp" presStyleLbl="node1" presStyleIdx="3" presStyleCnt="4" custLinFactNeighborX="1185" custLinFactNeighborY="-37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CFAF65-063E-4435-93EB-AB99FCCCC1D4}" type="pres">
      <dgm:prSet presAssocID="{21072346-9E8E-43AB-B0F4-1D44FCA324FB}" presName="childShp" presStyleLbl="bgAccFollowNode1" presStyleIdx="3" presStyleCnt="4" custScaleX="107804" custScaleY="156651" custLinFactNeighborX="4398" custLinFactNeighborY="-460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E55CC62-A9CE-42A6-B312-E16BF95FD51C}" type="presOf" srcId="{B064F190-6EC7-4A15-ADF9-5D0257F84FB4}" destId="{5ACFAF65-063E-4435-93EB-AB99FCCCC1D4}" srcOrd="0" destOrd="0" presId="urn:microsoft.com/office/officeart/2005/8/layout/vList6"/>
    <dgm:cxn modelId="{449E99E6-DC74-4EDB-86EE-D88A6D73679A}" type="presOf" srcId="{51877FDA-E5BB-49A6-A832-AE102EF717ED}" destId="{CC9C59DB-57F7-4F57-8CDD-0602DC8912A5}" srcOrd="0" destOrd="0" presId="urn:microsoft.com/office/officeart/2005/8/layout/vList6"/>
    <dgm:cxn modelId="{B3CD4B3A-1C24-477A-BF73-359D8F0CEE13}" srcId="{51877FDA-E5BB-49A6-A832-AE102EF717ED}" destId="{0EE91E49-01AD-45BF-B95B-E4243246CD8A}" srcOrd="0" destOrd="0" parTransId="{8D8ABB33-61A5-4BE1-B292-52BAA58B0300}" sibTransId="{D8D08053-C8D3-424D-BA62-A493DC7B86EC}"/>
    <dgm:cxn modelId="{78F6D2FA-74F0-4236-8839-07EAF78486B8}" type="presOf" srcId="{2ADAE8DD-2C00-41A4-ADAD-CB4330BA1C89}" destId="{EACE15B4-E3D1-484E-961E-86183740AFD0}" srcOrd="0" destOrd="1" presId="urn:microsoft.com/office/officeart/2005/8/layout/vList6"/>
    <dgm:cxn modelId="{718EDB10-849E-4548-BFBB-509E6A8CCBA6}" srcId="{21072346-9E8E-43AB-B0F4-1D44FCA324FB}" destId="{A8A636ED-CFAC-43D3-8F50-7915ED378460}" srcOrd="2" destOrd="0" parTransId="{132E10C9-6333-40A6-B588-7CBE35B13BA4}" sibTransId="{60A75811-082E-4BD0-96EC-75AEDF9A1DCC}"/>
    <dgm:cxn modelId="{40A771F6-74ED-4380-A345-3B7F25AE6EE7}" type="presOf" srcId="{A08EF12F-67D6-4D5B-B992-6E2B4CE7948B}" destId="{DD7453FA-5F3D-4620-86C0-D94444ACBE9B}" srcOrd="0" destOrd="3" presId="urn:microsoft.com/office/officeart/2005/8/layout/vList6"/>
    <dgm:cxn modelId="{B629C94E-6045-4EF3-8148-86A33680841A}" srcId="{625BFD75-B150-46EB-B846-02976F5D7D6A}" destId="{B7CF8D3C-DA85-45D5-97CD-8D644A41A5C1}" srcOrd="2" destOrd="0" parTransId="{46908F10-70BF-4930-ACA6-0E5BC7D6BDD4}" sibTransId="{9D2D8F4C-B4FF-40B9-9D81-392295B7DF03}"/>
    <dgm:cxn modelId="{ABDFBE97-0FA2-4EC5-9547-B9BC7D5B158D}" srcId="{21072346-9E8E-43AB-B0F4-1D44FCA324FB}" destId="{B064F190-6EC7-4A15-ADF9-5D0257F84FB4}" srcOrd="0" destOrd="0" parTransId="{DD3AA8F5-1D96-4B4E-9F67-99819773706D}" sibTransId="{D48018A7-ABED-4574-8DBA-3077C4921BD4}"/>
    <dgm:cxn modelId="{00D817A1-FE8B-4B25-AED0-5B215B80F8A9}" srcId="{51877FDA-E5BB-49A6-A832-AE102EF717ED}" destId="{547F8615-513B-4334-A0B5-4B9F3B697661}" srcOrd="4" destOrd="0" parTransId="{DFD70186-3002-4910-8D5E-8E19BE508D93}" sibTransId="{59EBFFB6-9922-40D2-994D-F5396BEA7644}"/>
    <dgm:cxn modelId="{39C28120-B1F4-488A-B375-5C5C317C5428}" type="presOf" srcId="{04DA0A46-F336-4234-866E-C3174B9BBB0F}" destId="{5ACFAF65-063E-4435-93EB-AB99FCCCC1D4}" srcOrd="0" destOrd="3" presId="urn:microsoft.com/office/officeart/2005/8/layout/vList6"/>
    <dgm:cxn modelId="{3D2E73CF-3001-4B96-AFA6-31A8FDE4C026}" type="presOf" srcId="{547F8615-513B-4334-A0B5-4B9F3B697661}" destId="{DD7453FA-5F3D-4620-86C0-D94444ACBE9B}" srcOrd="0" destOrd="4" presId="urn:microsoft.com/office/officeart/2005/8/layout/vList6"/>
    <dgm:cxn modelId="{03B63E2F-BF26-4FA7-9649-4B54F9BC588C}" type="presOf" srcId="{2C26B975-CE0D-485A-BC0C-5F7EF7D40E74}" destId="{ADF9E7A3-63A8-457F-99B0-9F67F124F972}" srcOrd="0" destOrd="0" presId="urn:microsoft.com/office/officeart/2005/8/layout/vList6"/>
    <dgm:cxn modelId="{6A6B10B5-0AF7-4E6D-A251-2EF8E38597E6}" srcId="{625BFD75-B150-46EB-B846-02976F5D7D6A}" destId="{1182181C-9816-44E3-904E-E70773F7CE62}" srcOrd="1" destOrd="0" parTransId="{D335E617-B879-425E-860D-09A17CC50A52}" sibTransId="{0A88B6DE-3A84-4A7F-964C-915A7F09DF76}"/>
    <dgm:cxn modelId="{133D961F-16DF-4408-9D82-357463138DCB}" type="presOf" srcId="{97B36ED5-5335-4CD3-933F-7F876980B4C9}" destId="{DD7453FA-5F3D-4620-86C0-D94444ACBE9B}" srcOrd="0" destOrd="2" presId="urn:microsoft.com/office/officeart/2005/8/layout/vList6"/>
    <dgm:cxn modelId="{4147456C-C01A-43DD-A44E-7C318D3FD5B2}" srcId="{51877FDA-E5BB-49A6-A832-AE102EF717ED}" destId="{A08EF12F-67D6-4D5B-B992-6E2B4CE7948B}" srcOrd="3" destOrd="0" parTransId="{E4C4E22A-839D-4048-BB2C-88D88B599E49}" sibTransId="{B3FB4C89-75D0-472C-985F-82EACE970F60}"/>
    <dgm:cxn modelId="{E7B1CB15-B3BE-496C-A7F2-061C0E82D909}" srcId="{51877FDA-E5BB-49A6-A832-AE102EF717ED}" destId="{B0BA0FCC-BF96-4B19-8D59-BD6D2B0B272D}" srcOrd="1" destOrd="0" parTransId="{ABF992D8-3F1C-4874-A298-B419AFE9B9E5}" sibTransId="{58F82D86-6BF2-4486-BB94-06C52061496D}"/>
    <dgm:cxn modelId="{9BF4495B-82C8-4E88-810C-DA3E000509CF}" srcId="{21072346-9E8E-43AB-B0F4-1D44FCA324FB}" destId="{04DA0A46-F336-4234-866E-C3174B9BBB0F}" srcOrd="3" destOrd="0" parTransId="{5FE65D4D-AB30-4CE7-AF5B-CDDAA31146F8}" sibTransId="{C12C83EC-AEC5-4421-A17B-F3050048C0E6}"/>
    <dgm:cxn modelId="{7FE9489F-CA74-4569-B90F-F79F29D22405}" srcId="{B7F68394-B13B-447A-80DA-E453D91BE3D8}" destId="{21072346-9E8E-43AB-B0F4-1D44FCA324FB}" srcOrd="3" destOrd="0" parTransId="{9C65D519-49DE-41DB-A19C-0664C314CB8B}" sibTransId="{8A5BE552-BD17-4A25-8060-7EDAB598362F}"/>
    <dgm:cxn modelId="{256F65A7-CF60-4CF2-8A7B-6E93790A5418}" type="presOf" srcId="{A8A636ED-CFAC-43D3-8F50-7915ED378460}" destId="{5ACFAF65-063E-4435-93EB-AB99FCCCC1D4}" srcOrd="0" destOrd="2" presId="urn:microsoft.com/office/officeart/2005/8/layout/vList6"/>
    <dgm:cxn modelId="{ABBCA84B-9279-46BF-B248-D98A408CAF1C}" type="presOf" srcId="{7CC9ACEE-984A-45B0-9B1A-EA973E24A70F}" destId="{EACE15B4-E3D1-484E-961E-86183740AFD0}" srcOrd="0" destOrd="0" presId="urn:microsoft.com/office/officeart/2005/8/layout/vList6"/>
    <dgm:cxn modelId="{46141D44-E2B8-4E1C-8AAF-899140AA5799}" srcId="{21072346-9E8E-43AB-B0F4-1D44FCA324FB}" destId="{FA16B3EF-4383-4511-869B-C2408C51D296}" srcOrd="1" destOrd="0" parTransId="{F8534D79-0411-43E5-8E53-7C7466F57CD4}" sibTransId="{EB9EBF41-25A3-422E-AFD8-A47A510812D3}"/>
    <dgm:cxn modelId="{0E261347-6EC1-46CA-90E7-1B8D40DA05E5}" type="presOf" srcId="{B7F68394-B13B-447A-80DA-E453D91BE3D8}" destId="{EF897D13-28E6-471A-80AB-790FEB435DD7}" srcOrd="0" destOrd="0" presId="urn:microsoft.com/office/officeart/2005/8/layout/vList6"/>
    <dgm:cxn modelId="{8B2328A3-4115-4126-B27D-32A022067484}" srcId="{B7F68394-B13B-447A-80DA-E453D91BE3D8}" destId="{51877FDA-E5BB-49A6-A832-AE102EF717ED}" srcOrd="0" destOrd="0" parTransId="{C373B904-5D9A-41E5-AC4A-2FF5F923F059}" sibTransId="{6B5BA383-1070-45B5-8FD9-A7FEE9CE37D2}"/>
    <dgm:cxn modelId="{E608D989-926E-4128-9A65-708FDAC1FAF7}" type="presOf" srcId="{0EE91E49-01AD-45BF-B95B-E4243246CD8A}" destId="{DD7453FA-5F3D-4620-86C0-D94444ACBE9B}" srcOrd="0" destOrd="0" presId="urn:microsoft.com/office/officeart/2005/8/layout/vList6"/>
    <dgm:cxn modelId="{8ECA9846-1198-4F9C-AE19-F821F8183E32}" type="presOf" srcId="{1182181C-9816-44E3-904E-E70773F7CE62}" destId="{ADF9E7A3-63A8-457F-99B0-9F67F124F972}" srcOrd="0" destOrd="1" presId="urn:microsoft.com/office/officeart/2005/8/layout/vList6"/>
    <dgm:cxn modelId="{53CC3BF6-BE40-4791-A75F-85E5A0E16BA4}" type="presOf" srcId="{625BFD75-B150-46EB-B846-02976F5D7D6A}" destId="{7A9ADFFD-F8A8-4E76-A132-54E847A92E62}" srcOrd="0" destOrd="0" presId="urn:microsoft.com/office/officeart/2005/8/layout/vList6"/>
    <dgm:cxn modelId="{43B5C1A8-04C5-4F7A-A000-9A6437834A82}" srcId="{80B4140D-5986-4069-B499-0BA7D956A67F}" destId="{2ADAE8DD-2C00-41A4-ADAD-CB4330BA1C89}" srcOrd="1" destOrd="0" parTransId="{05B384C5-10F2-4DB0-8584-B4F53500949A}" sibTransId="{DF747636-429E-4A7D-8ABA-B35AC09AA393}"/>
    <dgm:cxn modelId="{D2480783-D52F-4C28-A3BE-368DB8184809}" srcId="{B7F68394-B13B-447A-80DA-E453D91BE3D8}" destId="{625BFD75-B150-46EB-B846-02976F5D7D6A}" srcOrd="1" destOrd="0" parTransId="{1C1950C1-C6E1-4C5A-8051-7DAF2049BD17}" sibTransId="{DCD6B433-9B67-451A-824A-264C734F4D68}"/>
    <dgm:cxn modelId="{C0CD2A35-F624-4EA6-A758-9C17C7771B5B}" type="presOf" srcId="{21072346-9E8E-43AB-B0F4-1D44FCA324FB}" destId="{F3B1A379-904F-4DD9-96FF-A8C9A498DD5C}" srcOrd="0" destOrd="0" presId="urn:microsoft.com/office/officeart/2005/8/layout/vList6"/>
    <dgm:cxn modelId="{6EE11C1C-2DBD-4FBE-A087-E97D0BF25A23}" type="presOf" srcId="{B7CF8D3C-DA85-45D5-97CD-8D644A41A5C1}" destId="{ADF9E7A3-63A8-457F-99B0-9F67F124F972}" srcOrd="0" destOrd="2" presId="urn:microsoft.com/office/officeart/2005/8/layout/vList6"/>
    <dgm:cxn modelId="{58FF2B92-4DF7-4F95-9C93-9B731DB04727}" type="presOf" srcId="{B0BA0FCC-BF96-4B19-8D59-BD6D2B0B272D}" destId="{DD7453FA-5F3D-4620-86C0-D94444ACBE9B}" srcOrd="0" destOrd="1" presId="urn:microsoft.com/office/officeart/2005/8/layout/vList6"/>
    <dgm:cxn modelId="{34751956-A4F5-4AD6-98A1-FDFD30184443}" type="presOf" srcId="{39ABE3EF-3878-4CB0-A271-EE08A0EF0B4D}" destId="{EACE15B4-E3D1-484E-961E-86183740AFD0}" srcOrd="0" destOrd="2" presId="urn:microsoft.com/office/officeart/2005/8/layout/vList6"/>
    <dgm:cxn modelId="{E6DE05B1-9DDE-4895-A83F-C0A268F4BCFF}" srcId="{51877FDA-E5BB-49A6-A832-AE102EF717ED}" destId="{97B36ED5-5335-4CD3-933F-7F876980B4C9}" srcOrd="2" destOrd="0" parTransId="{BA9954AC-49FF-418C-B10A-332485634390}" sibTransId="{E706965D-9D99-42B6-B0BA-8DF5996F0805}"/>
    <dgm:cxn modelId="{3FD2188A-4C94-4CD4-8317-05439CA5C682}" srcId="{80B4140D-5986-4069-B499-0BA7D956A67F}" destId="{39ABE3EF-3878-4CB0-A271-EE08A0EF0B4D}" srcOrd="2" destOrd="0" parTransId="{08E51479-E3C2-4D15-8DFE-8642D99F3237}" sibTransId="{53D2229F-47AC-4D51-BBD3-71C85F862D80}"/>
    <dgm:cxn modelId="{8C26ADE0-F77A-44BD-A3B5-E94731554E49}" type="presOf" srcId="{80B4140D-5986-4069-B499-0BA7D956A67F}" destId="{3CF1E4D7-294C-476F-A8EE-379607366AEC}" srcOrd="0" destOrd="0" presId="urn:microsoft.com/office/officeart/2005/8/layout/vList6"/>
    <dgm:cxn modelId="{E7FCF628-0B3C-4BF9-9CC5-9ADEDFE79F36}" type="presOf" srcId="{FA16B3EF-4383-4511-869B-C2408C51D296}" destId="{5ACFAF65-063E-4435-93EB-AB99FCCCC1D4}" srcOrd="0" destOrd="1" presId="urn:microsoft.com/office/officeart/2005/8/layout/vList6"/>
    <dgm:cxn modelId="{9A9FAAF9-EA2E-465D-96A3-68DD406111C1}" srcId="{80B4140D-5986-4069-B499-0BA7D956A67F}" destId="{7CC9ACEE-984A-45B0-9B1A-EA973E24A70F}" srcOrd="0" destOrd="0" parTransId="{2E164D48-F080-456E-9AB6-AAA0351D69B9}" sibTransId="{CE2068A9-37FA-4551-B008-39F439318EBD}"/>
    <dgm:cxn modelId="{D3012A98-E4AC-4905-96E4-52E89B81942F}" srcId="{B7F68394-B13B-447A-80DA-E453D91BE3D8}" destId="{80B4140D-5986-4069-B499-0BA7D956A67F}" srcOrd="2" destOrd="0" parTransId="{2511D0B5-1667-456A-A18F-C056147968D0}" sibTransId="{14CACDCF-73E5-49C9-A99C-4E6E6AEC1377}"/>
    <dgm:cxn modelId="{0653BBEC-85D1-4BF0-98BC-4FAF4BD5BF11}" srcId="{625BFD75-B150-46EB-B846-02976F5D7D6A}" destId="{2C26B975-CE0D-485A-BC0C-5F7EF7D40E74}" srcOrd="0" destOrd="0" parTransId="{08EB5292-1CFD-4594-A525-AB557EB0A569}" sibTransId="{0F819D68-5080-46AD-BB39-8F1A97FDE21E}"/>
    <dgm:cxn modelId="{2EE512D8-47BB-44BE-8E93-F066058642A8}" type="presParOf" srcId="{EF897D13-28E6-471A-80AB-790FEB435DD7}" destId="{9DBF8BF0-560B-4060-8ADE-F2A7B2BE0ECF}" srcOrd="0" destOrd="0" presId="urn:microsoft.com/office/officeart/2005/8/layout/vList6"/>
    <dgm:cxn modelId="{876D8EB7-A5D7-4A92-965A-3D758F78948C}" type="presParOf" srcId="{9DBF8BF0-560B-4060-8ADE-F2A7B2BE0ECF}" destId="{CC9C59DB-57F7-4F57-8CDD-0602DC8912A5}" srcOrd="0" destOrd="0" presId="urn:microsoft.com/office/officeart/2005/8/layout/vList6"/>
    <dgm:cxn modelId="{D6D4BAAC-1F59-450E-B6E7-A807F4AA3BD8}" type="presParOf" srcId="{9DBF8BF0-560B-4060-8ADE-F2A7B2BE0ECF}" destId="{DD7453FA-5F3D-4620-86C0-D94444ACBE9B}" srcOrd="1" destOrd="0" presId="urn:microsoft.com/office/officeart/2005/8/layout/vList6"/>
    <dgm:cxn modelId="{BE9A4DD4-0A5B-467C-AF78-B633B069FB4E}" type="presParOf" srcId="{EF897D13-28E6-471A-80AB-790FEB435DD7}" destId="{3BBEBB39-E882-4770-9914-A5E758746FF9}" srcOrd="1" destOrd="0" presId="urn:microsoft.com/office/officeart/2005/8/layout/vList6"/>
    <dgm:cxn modelId="{62CDAA06-874D-4BBB-A39E-C1727AB4222E}" type="presParOf" srcId="{EF897D13-28E6-471A-80AB-790FEB435DD7}" destId="{422120B4-0238-434A-B1BA-E096CC4E5C9F}" srcOrd="2" destOrd="0" presId="urn:microsoft.com/office/officeart/2005/8/layout/vList6"/>
    <dgm:cxn modelId="{969AAA66-4A76-432D-8BBC-E7531F66154F}" type="presParOf" srcId="{422120B4-0238-434A-B1BA-E096CC4E5C9F}" destId="{7A9ADFFD-F8A8-4E76-A132-54E847A92E62}" srcOrd="0" destOrd="0" presId="urn:microsoft.com/office/officeart/2005/8/layout/vList6"/>
    <dgm:cxn modelId="{89863417-816C-46FF-9143-F426F467CC12}" type="presParOf" srcId="{422120B4-0238-434A-B1BA-E096CC4E5C9F}" destId="{ADF9E7A3-63A8-457F-99B0-9F67F124F972}" srcOrd="1" destOrd="0" presId="urn:microsoft.com/office/officeart/2005/8/layout/vList6"/>
    <dgm:cxn modelId="{FD4ED8E3-5355-4523-9FB7-4DC38D406C83}" type="presParOf" srcId="{EF897D13-28E6-471A-80AB-790FEB435DD7}" destId="{111CECD3-E279-4874-A2F4-C32A77C3838B}" srcOrd="3" destOrd="0" presId="urn:microsoft.com/office/officeart/2005/8/layout/vList6"/>
    <dgm:cxn modelId="{4DA233CE-3D6A-4293-8EEA-7903FFCF90E6}" type="presParOf" srcId="{EF897D13-28E6-471A-80AB-790FEB435DD7}" destId="{5197B0AE-EB58-45E3-B8F1-B84CC618AC1C}" srcOrd="4" destOrd="0" presId="urn:microsoft.com/office/officeart/2005/8/layout/vList6"/>
    <dgm:cxn modelId="{AA356E0F-9601-4CB1-BCAE-088E2B1D0096}" type="presParOf" srcId="{5197B0AE-EB58-45E3-B8F1-B84CC618AC1C}" destId="{3CF1E4D7-294C-476F-A8EE-379607366AEC}" srcOrd="0" destOrd="0" presId="urn:microsoft.com/office/officeart/2005/8/layout/vList6"/>
    <dgm:cxn modelId="{6B177E81-9D26-4845-B91A-4C4D5AF6B3CE}" type="presParOf" srcId="{5197B0AE-EB58-45E3-B8F1-B84CC618AC1C}" destId="{EACE15B4-E3D1-484E-961E-86183740AFD0}" srcOrd="1" destOrd="0" presId="urn:microsoft.com/office/officeart/2005/8/layout/vList6"/>
    <dgm:cxn modelId="{0197BADC-42C7-41D0-A15E-FB8E4AD15F87}" type="presParOf" srcId="{EF897D13-28E6-471A-80AB-790FEB435DD7}" destId="{BBB36143-034A-44E1-9217-47B43EA58B53}" srcOrd="5" destOrd="0" presId="urn:microsoft.com/office/officeart/2005/8/layout/vList6"/>
    <dgm:cxn modelId="{2E013DCE-0F49-487C-8C52-633CC2267047}" type="presParOf" srcId="{EF897D13-28E6-471A-80AB-790FEB435DD7}" destId="{5C889C09-B67E-4CD1-9B54-ECC013AAB7C5}" srcOrd="6" destOrd="0" presId="urn:microsoft.com/office/officeart/2005/8/layout/vList6"/>
    <dgm:cxn modelId="{7E3019E6-BE44-4857-880E-66982A46E88D}" type="presParOf" srcId="{5C889C09-B67E-4CD1-9B54-ECC013AAB7C5}" destId="{F3B1A379-904F-4DD9-96FF-A8C9A498DD5C}" srcOrd="0" destOrd="0" presId="urn:microsoft.com/office/officeart/2005/8/layout/vList6"/>
    <dgm:cxn modelId="{D17CD0F5-C8A5-46AC-BFC7-067610B8C02A}" type="presParOf" srcId="{5C889C09-B67E-4CD1-9B54-ECC013AAB7C5}" destId="{5ACFAF65-063E-4435-93EB-AB99FCCCC1D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95279-4255-4067-88E8-8A50748223C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FBB36C-03C5-47FF-AD2C-A9730B255F8E}">
      <dgm:prSet phldrT="[Текст]"/>
      <dgm:spPr/>
      <dgm:t>
        <a:bodyPr/>
        <a:lstStyle/>
        <a:p>
          <a:r>
            <a:rPr lang="ru-RU" dirty="0" smtClean="0"/>
            <a:t>Альбом </a:t>
          </a:r>
          <a:endParaRPr lang="ru-RU" dirty="0"/>
        </a:p>
      </dgm:t>
    </dgm:pt>
    <dgm:pt modelId="{0926EF6C-7729-4B4B-8026-5CCAD8CC7243}" type="parTrans" cxnId="{15D21F09-24B5-4DD3-BBC8-FD0B052C6BD7}">
      <dgm:prSet/>
      <dgm:spPr/>
      <dgm:t>
        <a:bodyPr/>
        <a:lstStyle/>
        <a:p>
          <a:endParaRPr lang="ru-RU"/>
        </a:p>
      </dgm:t>
    </dgm:pt>
    <dgm:pt modelId="{C4441970-08E9-4D52-B0D7-121732F60789}" type="sibTrans" cxnId="{15D21F09-24B5-4DD3-BBC8-FD0B052C6BD7}">
      <dgm:prSet custT="1"/>
      <dgm:spPr/>
      <dgm:t>
        <a:bodyPr/>
        <a:lstStyle/>
        <a:p>
          <a:r>
            <a:rPr lang="ru-RU" sz="1800" dirty="0" smtClean="0"/>
            <a:t>Видеоролик</a:t>
          </a:r>
          <a:r>
            <a:rPr lang="ru-RU" sz="1600" dirty="0" smtClean="0"/>
            <a:t> </a:t>
          </a:r>
          <a:endParaRPr lang="ru-RU" sz="1600" dirty="0"/>
        </a:p>
      </dgm:t>
    </dgm:pt>
    <dgm:pt modelId="{1E881783-49AD-40F8-B471-093697D69A10}">
      <dgm:prSet phldrT="[Текст]" phldr="1"/>
      <dgm:spPr/>
      <dgm:t>
        <a:bodyPr/>
        <a:lstStyle/>
        <a:p>
          <a:endParaRPr lang="ru-RU"/>
        </a:p>
      </dgm:t>
    </dgm:pt>
    <dgm:pt modelId="{3DECABCE-E67B-4DE6-8179-4A5FC1BBBEE4}" type="parTrans" cxnId="{D1BEC7C4-F440-43BD-9820-99468AFAF014}">
      <dgm:prSet/>
      <dgm:spPr/>
      <dgm:t>
        <a:bodyPr/>
        <a:lstStyle/>
        <a:p>
          <a:endParaRPr lang="ru-RU"/>
        </a:p>
      </dgm:t>
    </dgm:pt>
    <dgm:pt modelId="{0FC10162-0D58-4F8E-BD98-07AA69C93F35}" type="sibTrans" cxnId="{D1BEC7C4-F440-43BD-9820-99468AFAF014}">
      <dgm:prSet/>
      <dgm:spPr/>
      <dgm:t>
        <a:bodyPr/>
        <a:lstStyle/>
        <a:p>
          <a:endParaRPr lang="ru-RU"/>
        </a:p>
      </dgm:t>
    </dgm:pt>
    <dgm:pt modelId="{59370711-5314-4530-B744-543C638FCB9C}">
      <dgm:prSet phldrT="[Текст]"/>
      <dgm:spPr/>
      <dgm:t>
        <a:bodyPr/>
        <a:lstStyle/>
        <a:p>
          <a:r>
            <a:rPr lang="ru-RU" dirty="0" smtClean="0"/>
            <a:t>Чат-бот</a:t>
          </a:r>
          <a:endParaRPr lang="ru-RU" dirty="0"/>
        </a:p>
      </dgm:t>
    </dgm:pt>
    <dgm:pt modelId="{F2D60933-57F6-4D62-BFE1-77C69D4D6510}" type="parTrans" cxnId="{3FB6914E-CC7F-4A7E-9D9C-9C70DCF5BCEE}">
      <dgm:prSet/>
      <dgm:spPr/>
      <dgm:t>
        <a:bodyPr/>
        <a:lstStyle/>
        <a:p>
          <a:endParaRPr lang="ru-RU"/>
        </a:p>
      </dgm:t>
    </dgm:pt>
    <dgm:pt modelId="{7406F630-FC12-48AA-8C21-25758D3F6FC3}" type="sibTrans" cxnId="{3FB6914E-CC7F-4A7E-9D9C-9C70DCF5BCEE}">
      <dgm:prSet/>
      <dgm:spPr/>
      <dgm:t>
        <a:bodyPr/>
        <a:lstStyle/>
        <a:p>
          <a:r>
            <a:rPr lang="ru-RU" dirty="0" smtClean="0"/>
            <a:t>Виртуальная экскурсия</a:t>
          </a:r>
          <a:endParaRPr lang="ru-RU" dirty="0"/>
        </a:p>
      </dgm:t>
    </dgm:pt>
    <dgm:pt modelId="{AED4C72F-B885-4793-A9B3-A2A0754C8123}">
      <dgm:prSet phldrT="[Текст]"/>
      <dgm:spPr/>
      <dgm:t>
        <a:bodyPr/>
        <a:lstStyle/>
        <a:p>
          <a:r>
            <a:rPr lang="ru-RU" dirty="0" smtClean="0"/>
            <a:t>Веб-сайт </a:t>
          </a:r>
          <a:endParaRPr lang="ru-RU" dirty="0"/>
        </a:p>
      </dgm:t>
    </dgm:pt>
    <dgm:pt modelId="{2DFEA88F-4A18-4483-87BA-3CF7335FB66F}" type="parTrans" cxnId="{DA61BA91-3F89-45B3-BC94-DB0792B50E2F}">
      <dgm:prSet/>
      <dgm:spPr/>
      <dgm:t>
        <a:bodyPr/>
        <a:lstStyle/>
        <a:p>
          <a:endParaRPr lang="ru-RU"/>
        </a:p>
      </dgm:t>
    </dgm:pt>
    <dgm:pt modelId="{679AC0CA-8021-487D-A538-FAA733B701FB}" type="sibTrans" cxnId="{DA61BA91-3F89-45B3-BC94-DB0792B50E2F}">
      <dgm:prSet/>
      <dgm:spPr/>
      <dgm:t>
        <a:bodyPr/>
        <a:lstStyle/>
        <a:p>
          <a:r>
            <a:rPr lang="ru-RU" dirty="0" smtClean="0"/>
            <a:t>мероприятие </a:t>
          </a:r>
          <a:endParaRPr lang="ru-RU" dirty="0"/>
        </a:p>
      </dgm:t>
    </dgm:pt>
    <dgm:pt modelId="{D890CF87-77B9-4C48-8601-57D62181009E}">
      <dgm:prSet phldrT="[Текст]" phldr="1"/>
      <dgm:spPr/>
      <dgm:t>
        <a:bodyPr/>
        <a:lstStyle/>
        <a:p>
          <a:endParaRPr lang="ru-RU"/>
        </a:p>
      </dgm:t>
    </dgm:pt>
    <dgm:pt modelId="{28AA485B-749C-4464-B9A5-EF36320F1043}" type="parTrans" cxnId="{EC6704E5-9B26-41CB-AAF7-FA6D222FA1FF}">
      <dgm:prSet/>
      <dgm:spPr/>
      <dgm:t>
        <a:bodyPr/>
        <a:lstStyle/>
        <a:p>
          <a:endParaRPr lang="ru-RU"/>
        </a:p>
      </dgm:t>
    </dgm:pt>
    <dgm:pt modelId="{70785011-7C7A-444C-A56B-8F1954303CFF}" type="sibTrans" cxnId="{EC6704E5-9B26-41CB-AAF7-FA6D222FA1FF}">
      <dgm:prSet/>
      <dgm:spPr/>
      <dgm:t>
        <a:bodyPr/>
        <a:lstStyle/>
        <a:p>
          <a:endParaRPr lang="ru-RU"/>
        </a:p>
      </dgm:t>
    </dgm:pt>
    <dgm:pt modelId="{163A471A-6152-4554-885D-795671B432ED}" type="pres">
      <dgm:prSet presAssocID="{E9D95279-4255-4067-88E8-8A50748223C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0507FF6-D4BD-436F-ACE2-FD6D78B4DC55}" type="pres">
      <dgm:prSet presAssocID="{54FBB36C-03C5-47FF-AD2C-A9730B255F8E}" presName="composite" presStyleCnt="0"/>
      <dgm:spPr/>
    </dgm:pt>
    <dgm:pt modelId="{699F632F-9FFD-440C-B942-5B1B3D044220}" type="pres">
      <dgm:prSet presAssocID="{54FBB36C-03C5-47FF-AD2C-A9730B255F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386042-3923-4963-AA9B-E562426BA296}" type="pres">
      <dgm:prSet presAssocID="{54FBB36C-03C5-47FF-AD2C-A9730B255F8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79AB57-C8B6-4B4E-8BAF-24930751CDF5}" type="pres">
      <dgm:prSet presAssocID="{54FBB36C-03C5-47FF-AD2C-A9730B255F8E}" presName="BalanceSpacing" presStyleCnt="0"/>
      <dgm:spPr/>
    </dgm:pt>
    <dgm:pt modelId="{8227F6A6-3B6B-4027-AE81-EB877E54D7DF}" type="pres">
      <dgm:prSet presAssocID="{54FBB36C-03C5-47FF-AD2C-A9730B255F8E}" presName="BalanceSpacing1" presStyleCnt="0"/>
      <dgm:spPr/>
    </dgm:pt>
    <dgm:pt modelId="{81C3C052-6803-4292-B76D-5E2F6635C929}" type="pres">
      <dgm:prSet presAssocID="{C4441970-08E9-4D52-B0D7-121732F60789}" presName="Accent1Text" presStyleLbl="node1" presStyleIdx="1" presStyleCnt="6" custScaleX="125363" custLinFactNeighborX="-13266" custLinFactNeighborY="551"/>
      <dgm:spPr/>
      <dgm:t>
        <a:bodyPr/>
        <a:lstStyle/>
        <a:p>
          <a:endParaRPr lang="ru-RU"/>
        </a:p>
      </dgm:t>
    </dgm:pt>
    <dgm:pt modelId="{F3AA7402-0275-4134-992F-FA7E82CC2E40}" type="pres">
      <dgm:prSet presAssocID="{C4441970-08E9-4D52-B0D7-121732F60789}" presName="spaceBetweenRectangles" presStyleCnt="0"/>
      <dgm:spPr/>
    </dgm:pt>
    <dgm:pt modelId="{236A1EC9-59AF-4EB1-B63A-8D122CE2958B}" type="pres">
      <dgm:prSet presAssocID="{59370711-5314-4530-B744-543C638FCB9C}" presName="composite" presStyleCnt="0"/>
      <dgm:spPr/>
    </dgm:pt>
    <dgm:pt modelId="{A0A3C7EA-9094-43F9-BDBA-914FB715604A}" type="pres">
      <dgm:prSet presAssocID="{59370711-5314-4530-B744-543C638FCB9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897D78-078E-4693-988E-D5C116CC1754}" type="pres">
      <dgm:prSet presAssocID="{59370711-5314-4530-B744-543C638FCB9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0635AC-340B-45DC-A274-C889851EDA93}" type="pres">
      <dgm:prSet presAssocID="{59370711-5314-4530-B744-543C638FCB9C}" presName="BalanceSpacing" presStyleCnt="0"/>
      <dgm:spPr/>
    </dgm:pt>
    <dgm:pt modelId="{E601EAB9-CEF9-4177-825C-6B09067C8AF6}" type="pres">
      <dgm:prSet presAssocID="{59370711-5314-4530-B744-543C638FCB9C}" presName="BalanceSpacing1" presStyleCnt="0"/>
      <dgm:spPr/>
    </dgm:pt>
    <dgm:pt modelId="{FFC2D142-59BC-48E9-A9E8-0980BD04F78F}" type="pres">
      <dgm:prSet presAssocID="{7406F630-FC12-48AA-8C21-25758D3F6FC3}" presName="Accent1Text" presStyleLbl="node1" presStyleIdx="3" presStyleCnt="6"/>
      <dgm:spPr/>
      <dgm:t>
        <a:bodyPr/>
        <a:lstStyle/>
        <a:p>
          <a:endParaRPr lang="ru-RU"/>
        </a:p>
      </dgm:t>
    </dgm:pt>
    <dgm:pt modelId="{0ED2CDD9-7122-4177-AA69-B0C117276246}" type="pres">
      <dgm:prSet presAssocID="{7406F630-FC12-48AA-8C21-25758D3F6FC3}" presName="spaceBetweenRectangles" presStyleCnt="0"/>
      <dgm:spPr/>
    </dgm:pt>
    <dgm:pt modelId="{C62A31BF-8594-4CFE-88B3-7819050901B2}" type="pres">
      <dgm:prSet presAssocID="{AED4C72F-B885-4793-A9B3-A2A0754C8123}" presName="composite" presStyleCnt="0"/>
      <dgm:spPr/>
    </dgm:pt>
    <dgm:pt modelId="{9FA9190D-603B-4177-AF26-A2B08CFBBDD0}" type="pres">
      <dgm:prSet presAssocID="{AED4C72F-B885-4793-A9B3-A2A0754C812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EC0BE1-C29C-4BB7-880E-DEC407F5ED74}" type="pres">
      <dgm:prSet presAssocID="{AED4C72F-B885-4793-A9B3-A2A0754C812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1EF975-006F-43FA-A386-A9E7B93CB342}" type="pres">
      <dgm:prSet presAssocID="{AED4C72F-B885-4793-A9B3-A2A0754C8123}" presName="BalanceSpacing" presStyleCnt="0"/>
      <dgm:spPr/>
    </dgm:pt>
    <dgm:pt modelId="{B860AD3C-0AB8-431B-91B1-EF5B1EB47C7C}" type="pres">
      <dgm:prSet presAssocID="{AED4C72F-B885-4793-A9B3-A2A0754C8123}" presName="BalanceSpacing1" presStyleCnt="0"/>
      <dgm:spPr/>
    </dgm:pt>
    <dgm:pt modelId="{6F1BC1F6-486B-4434-AA13-0FA56D1A1671}" type="pres">
      <dgm:prSet presAssocID="{679AC0CA-8021-487D-A538-FAA733B701FB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CF7CEAD2-B113-44CC-A704-763BBFDA1ADE}" type="presOf" srcId="{C4441970-08E9-4D52-B0D7-121732F60789}" destId="{81C3C052-6803-4292-B76D-5E2F6635C929}" srcOrd="0" destOrd="0" presId="urn:microsoft.com/office/officeart/2008/layout/AlternatingHexagons"/>
    <dgm:cxn modelId="{D1BEC7C4-F440-43BD-9820-99468AFAF014}" srcId="{54FBB36C-03C5-47FF-AD2C-A9730B255F8E}" destId="{1E881783-49AD-40F8-B471-093697D69A10}" srcOrd="0" destOrd="0" parTransId="{3DECABCE-E67B-4DE6-8179-4A5FC1BBBEE4}" sibTransId="{0FC10162-0D58-4F8E-BD98-07AA69C93F35}"/>
    <dgm:cxn modelId="{DA61BA91-3F89-45B3-BC94-DB0792B50E2F}" srcId="{E9D95279-4255-4067-88E8-8A50748223C0}" destId="{AED4C72F-B885-4793-A9B3-A2A0754C8123}" srcOrd="2" destOrd="0" parTransId="{2DFEA88F-4A18-4483-87BA-3CF7335FB66F}" sibTransId="{679AC0CA-8021-487D-A538-FAA733B701FB}"/>
    <dgm:cxn modelId="{3FB6914E-CC7F-4A7E-9D9C-9C70DCF5BCEE}" srcId="{E9D95279-4255-4067-88E8-8A50748223C0}" destId="{59370711-5314-4530-B744-543C638FCB9C}" srcOrd="1" destOrd="0" parTransId="{F2D60933-57F6-4D62-BFE1-77C69D4D6510}" sibTransId="{7406F630-FC12-48AA-8C21-25758D3F6FC3}"/>
    <dgm:cxn modelId="{15D21F09-24B5-4DD3-BBC8-FD0B052C6BD7}" srcId="{E9D95279-4255-4067-88E8-8A50748223C0}" destId="{54FBB36C-03C5-47FF-AD2C-A9730B255F8E}" srcOrd="0" destOrd="0" parTransId="{0926EF6C-7729-4B4B-8026-5CCAD8CC7243}" sibTransId="{C4441970-08E9-4D52-B0D7-121732F60789}"/>
    <dgm:cxn modelId="{D2F1CA6C-E2A8-46AE-91E9-2DBE8D5A7AA5}" type="presOf" srcId="{D890CF87-77B9-4C48-8601-57D62181009E}" destId="{1DEC0BE1-C29C-4BB7-880E-DEC407F5ED74}" srcOrd="0" destOrd="0" presId="urn:microsoft.com/office/officeart/2008/layout/AlternatingHexagons"/>
    <dgm:cxn modelId="{D8E45DA5-1B74-47BF-B1AE-2BC03E6B5511}" type="presOf" srcId="{54FBB36C-03C5-47FF-AD2C-A9730B255F8E}" destId="{699F632F-9FFD-440C-B942-5B1B3D044220}" srcOrd="0" destOrd="0" presId="urn:microsoft.com/office/officeart/2008/layout/AlternatingHexagons"/>
    <dgm:cxn modelId="{EC86E97D-5264-4240-B7F0-E2C29E3CEE3F}" type="presOf" srcId="{AED4C72F-B885-4793-A9B3-A2A0754C8123}" destId="{9FA9190D-603B-4177-AF26-A2B08CFBBDD0}" srcOrd="0" destOrd="0" presId="urn:microsoft.com/office/officeart/2008/layout/AlternatingHexagons"/>
    <dgm:cxn modelId="{484D738B-BFD7-40BE-8E25-76EC5D832198}" type="presOf" srcId="{59370711-5314-4530-B744-543C638FCB9C}" destId="{A0A3C7EA-9094-43F9-BDBA-914FB715604A}" srcOrd="0" destOrd="0" presId="urn:microsoft.com/office/officeart/2008/layout/AlternatingHexagons"/>
    <dgm:cxn modelId="{8E333CE2-4ED7-4A70-B4CF-7C8329470CEE}" type="presOf" srcId="{E9D95279-4255-4067-88E8-8A50748223C0}" destId="{163A471A-6152-4554-885D-795671B432ED}" srcOrd="0" destOrd="0" presId="urn:microsoft.com/office/officeart/2008/layout/AlternatingHexagons"/>
    <dgm:cxn modelId="{EC6704E5-9B26-41CB-AAF7-FA6D222FA1FF}" srcId="{AED4C72F-B885-4793-A9B3-A2A0754C8123}" destId="{D890CF87-77B9-4C48-8601-57D62181009E}" srcOrd="0" destOrd="0" parTransId="{28AA485B-749C-4464-B9A5-EF36320F1043}" sibTransId="{70785011-7C7A-444C-A56B-8F1954303CFF}"/>
    <dgm:cxn modelId="{D35D1819-4810-4851-9228-A98EFD36316A}" type="presOf" srcId="{1E881783-49AD-40F8-B471-093697D69A10}" destId="{06386042-3923-4963-AA9B-E562426BA296}" srcOrd="0" destOrd="0" presId="urn:microsoft.com/office/officeart/2008/layout/AlternatingHexagons"/>
    <dgm:cxn modelId="{89A9EC1B-62E9-4A28-99D3-AE614773B315}" type="presOf" srcId="{679AC0CA-8021-487D-A538-FAA733B701FB}" destId="{6F1BC1F6-486B-4434-AA13-0FA56D1A1671}" srcOrd="0" destOrd="0" presId="urn:microsoft.com/office/officeart/2008/layout/AlternatingHexagons"/>
    <dgm:cxn modelId="{A99B068B-AA03-402A-8AA5-A5B2C1BEA405}" type="presOf" srcId="{7406F630-FC12-48AA-8C21-25758D3F6FC3}" destId="{FFC2D142-59BC-48E9-A9E8-0980BD04F78F}" srcOrd="0" destOrd="0" presId="urn:microsoft.com/office/officeart/2008/layout/AlternatingHexagons"/>
    <dgm:cxn modelId="{99682661-357D-4ED7-BC82-D51797296936}" type="presParOf" srcId="{163A471A-6152-4554-885D-795671B432ED}" destId="{70507FF6-D4BD-436F-ACE2-FD6D78B4DC55}" srcOrd="0" destOrd="0" presId="urn:microsoft.com/office/officeart/2008/layout/AlternatingHexagons"/>
    <dgm:cxn modelId="{656AA3B5-ED79-49B8-A32C-EE2B6029B70D}" type="presParOf" srcId="{70507FF6-D4BD-436F-ACE2-FD6D78B4DC55}" destId="{699F632F-9FFD-440C-B942-5B1B3D044220}" srcOrd="0" destOrd="0" presId="urn:microsoft.com/office/officeart/2008/layout/AlternatingHexagons"/>
    <dgm:cxn modelId="{F07F016E-D66E-4B25-A613-C77506988153}" type="presParOf" srcId="{70507FF6-D4BD-436F-ACE2-FD6D78B4DC55}" destId="{06386042-3923-4963-AA9B-E562426BA296}" srcOrd="1" destOrd="0" presId="urn:microsoft.com/office/officeart/2008/layout/AlternatingHexagons"/>
    <dgm:cxn modelId="{86BF68DA-0581-467F-97A8-DD620A647959}" type="presParOf" srcId="{70507FF6-D4BD-436F-ACE2-FD6D78B4DC55}" destId="{1879AB57-C8B6-4B4E-8BAF-24930751CDF5}" srcOrd="2" destOrd="0" presId="urn:microsoft.com/office/officeart/2008/layout/AlternatingHexagons"/>
    <dgm:cxn modelId="{7CED4596-78D5-452C-ACBF-2FBF4AEE68F3}" type="presParOf" srcId="{70507FF6-D4BD-436F-ACE2-FD6D78B4DC55}" destId="{8227F6A6-3B6B-4027-AE81-EB877E54D7DF}" srcOrd="3" destOrd="0" presId="urn:microsoft.com/office/officeart/2008/layout/AlternatingHexagons"/>
    <dgm:cxn modelId="{7D47FFC4-B61C-41DB-BBC9-DEB679B1EE07}" type="presParOf" srcId="{70507FF6-D4BD-436F-ACE2-FD6D78B4DC55}" destId="{81C3C052-6803-4292-B76D-5E2F6635C929}" srcOrd="4" destOrd="0" presId="urn:microsoft.com/office/officeart/2008/layout/AlternatingHexagons"/>
    <dgm:cxn modelId="{77AD3898-18CA-46E4-B556-EC179B2BCF17}" type="presParOf" srcId="{163A471A-6152-4554-885D-795671B432ED}" destId="{F3AA7402-0275-4134-992F-FA7E82CC2E40}" srcOrd="1" destOrd="0" presId="urn:microsoft.com/office/officeart/2008/layout/AlternatingHexagons"/>
    <dgm:cxn modelId="{F2481FDA-6D53-4753-B079-2D1ADB81F2D0}" type="presParOf" srcId="{163A471A-6152-4554-885D-795671B432ED}" destId="{236A1EC9-59AF-4EB1-B63A-8D122CE2958B}" srcOrd="2" destOrd="0" presId="urn:microsoft.com/office/officeart/2008/layout/AlternatingHexagons"/>
    <dgm:cxn modelId="{F1DCDBB4-AA1A-4367-9842-28CA885683D0}" type="presParOf" srcId="{236A1EC9-59AF-4EB1-B63A-8D122CE2958B}" destId="{A0A3C7EA-9094-43F9-BDBA-914FB715604A}" srcOrd="0" destOrd="0" presId="urn:microsoft.com/office/officeart/2008/layout/AlternatingHexagons"/>
    <dgm:cxn modelId="{299E5380-70F1-4A37-BC97-7F3F07990F9F}" type="presParOf" srcId="{236A1EC9-59AF-4EB1-B63A-8D122CE2958B}" destId="{25897D78-078E-4693-988E-D5C116CC1754}" srcOrd="1" destOrd="0" presId="urn:microsoft.com/office/officeart/2008/layout/AlternatingHexagons"/>
    <dgm:cxn modelId="{F8C4B680-3F92-4B66-B683-8EFA554C19EF}" type="presParOf" srcId="{236A1EC9-59AF-4EB1-B63A-8D122CE2958B}" destId="{220635AC-340B-45DC-A274-C889851EDA93}" srcOrd="2" destOrd="0" presId="urn:microsoft.com/office/officeart/2008/layout/AlternatingHexagons"/>
    <dgm:cxn modelId="{F112B958-FF6B-4370-90A6-3EC276806E46}" type="presParOf" srcId="{236A1EC9-59AF-4EB1-B63A-8D122CE2958B}" destId="{E601EAB9-CEF9-4177-825C-6B09067C8AF6}" srcOrd="3" destOrd="0" presId="urn:microsoft.com/office/officeart/2008/layout/AlternatingHexagons"/>
    <dgm:cxn modelId="{89F2B663-BAA2-4117-9F9A-139F79AC6598}" type="presParOf" srcId="{236A1EC9-59AF-4EB1-B63A-8D122CE2958B}" destId="{FFC2D142-59BC-48E9-A9E8-0980BD04F78F}" srcOrd="4" destOrd="0" presId="urn:microsoft.com/office/officeart/2008/layout/AlternatingHexagons"/>
    <dgm:cxn modelId="{411DEBC8-6BD1-4E04-A4B9-F0F7437D9B06}" type="presParOf" srcId="{163A471A-6152-4554-885D-795671B432ED}" destId="{0ED2CDD9-7122-4177-AA69-B0C117276246}" srcOrd="3" destOrd="0" presId="urn:microsoft.com/office/officeart/2008/layout/AlternatingHexagons"/>
    <dgm:cxn modelId="{EC7AB1C8-6430-46BC-9CE5-CAB7B27FA38E}" type="presParOf" srcId="{163A471A-6152-4554-885D-795671B432ED}" destId="{C62A31BF-8594-4CFE-88B3-7819050901B2}" srcOrd="4" destOrd="0" presId="urn:microsoft.com/office/officeart/2008/layout/AlternatingHexagons"/>
    <dgm:cxn modelId="{BD59BE02-57B6-4629-BAA8-39DD7846BA28}" type="presParOf" srcId="{C62A31BF-8594-4CFE-88B3-7819050901B2}" destId="{9FA9190D-603B-4177-AF26-A2B08CFBBDD0}" srcOrd="0" destOrd="0" presId="urn:microsoft.com/office/officeart/2008/layout/AlternatingHexagons"/>
    <dgm:cxn modelId="{E1A41444-BB0C-4D54-9F76-CCAF0EE1B90A}" type="presParOf" srcId="{C62A31BF-8594-4CFE-88B3-7819050901B2}" destId="{1DEC0BE1-C29C-4BB7-880E-DEC407F5ED74}" srcOrd="1" destOrd="0" presId="urn:microsoft.com/office/officeart/2008/layout/AlternatingHexagons"/>
    <dgm:cxn modelId="{FC67C8CD-9252-4C62-8D98-AA80F0EB6607}" type="presParOf" srcId="{C62A31BF-8594-4CFE-88B3-7819050901B2}" destId="{A81EF975-006F-43FA-A386-A9E7B93CB342}" srcOrd="2" destOrd="0" presId="urn:microsoft.com/office/officeart/2008/layout/AlternatingHexagons"/>
    <dgm:cxn modelId="{E33E2DC3-65EA-4247-B4FF-BBC260762B38}" type="presParOf" srcId="{C62A31BF-8594-4CFE-88B3-7819050901B2}" destId="{B860AD3C-0AB8-431B-91B1-EF5B1EB47C7C}" srcOrd="3" destOrd="0" presId="urn:microsoft.com/office/officeart/2008/layout/AlternatingHexagons"/>
    <dgm:cxn modelId="{F6C734E1-1A39-4385-81EE-A5EE2EAF7BF8}" type="presParOf" srcId="{C62A31BF-8594-4CFE-88B3-7819050901B2}" destId="{6F1BC1F6-486B-4434-AA13-0FA56D1A16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95279-4255-4067-88E8-8A50748223C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881783-49AD-40F8-B471-093697D69A10}">
      <dgm:prSet phldrT="[Текст]" custT="1"/>
      <dgm:spPr/>
      <dgm:t>
        <a:bodyPr/>
        <a:lstStyle/>
        <a:p>
          <a:r>
            <a:rPr lang="ru-RU" sz="2000" dirty="0" smtClean="0"/>
            <a:t>Игра</a:t>
          </a:r>
          <a:endParaRPr lang="ru-RU" sz="2000" dirty="0"/>
        </a:p>
      </dgm:t>
    </dgm:pt>
    <dgm:pt modelId="{3DECABCE-E67B-4DE6-8179-4A5FC1BBBEE4}" type="parTrans" cxnId="{D1BEC7C4-F440-43BD-9820-99468AFAF014}">
      <dgm:prSet/>
      <dgm:spPr/>
      <dgm:t>
        <a:bodyPr/>
        <a:lstStyle/>
        <a:p>
          <a:endParaRPr lang="ru-RU"/>
        </a:p>
      </dgm:t>
    </dgm:pt>
    <dgm:pt modelId="{0FC10162-0D58-4F8E-BD98-07AA69C93F35}" type="sibTrans" cxnId="{D1BEC7C4-F440-43BD-9820-99468AFAF014}">
      <dgm:prSet/>
      <dgm:spPr/>
      <dgm:t>
        <a:bodyPr/>
        <a:lstStyle/>
        <a:p>
          <a:r>
            <a:rPr lang="ru-RU" dirty="0" smtClean="0"/>
            <a:t>концерт</a:t>
          </a:r>
          <a:endParaRPr lang="ru-RU" dirty="0"/>
        </a:p>
      </dgm:t>
    </dgm:pt>
    <dgm:pt modelId="{AED4C72F-B885-4793-A9B3-A2A0754C8123}">
      <dgm:prSet phldrT="[Текст]"/>
      <dgm:spPr/>
      <dgm:t>
        <a:bodyPr/>
        <a:lstStyle/>
        <a:p>
          <a:r>
            <a:rPr lang="ru-RU" dirty="0" smtClean="0"/>
            <a:t>Дневник путешествий</a:t>
          </a:r>
          <a:endParaRPr lang="ru-RU" dirty="0"/>
        </a:p>
      </dgm:t>
    </dgm:pt>
    <dgm:pt modelId="{2DFEA88F-4A18-4483-87BA-3CF7335FB66F}" type="parTrans" cxnId="{DA61BA91-3F89-45B3-BC94-DB0792B50E2F}">
      <dgm:prSet/>
      <dgm:spPr/>
      <dgm:t>
        <a:bodyPr/>
        <a:lstStyle/>
        <a:p>
          <a:endParaRPr lang="ru-RU"/>
        </a:p>
      </dgm:t>
    </dgm:pt>
    <dgm:pt modelId="{679AC0CA-8021-487D-A538-FAA733B701FB}" type="sibTrans" cxnId="{DA61BA91-3F89-45B3-BC94-DB0792B50E2F}">
      <dgm:prSet custT="1"/>
      <dgm:spPr/>
      <dgm:t>
        <a:bodyPr/>
        <a:lstStyle/>
        <a:p>
          <a:r>
            <a:rPr lang="ru-RU" sz="2000" dirty="0" smtClean="0"/>
            <a:t>Видео обзор</a:t>
          </a:r>
          <a:endParaRPr lang="ru-RU" sz="2000" dirty="0"/>
        </a:p>
      </dgm:t>
    </dgm:pt>
    <dgm:pt modelId="{D890CF87-77B9-4C48-8601-57D62181009E}">
      <dgm:prSet phldrT="[Текст]" phldr="1"/>
      <dgm:spPr/>
      <dgm:t>
        <a:bodyPr/>
        <a:lstStyle/>
        <a:p>
          <a:endParaRPr lang="ru-RU"/>
        </a:p>
      </dgm:t>
    </dgm:pt>
    <dgm:pt modelId="{28AA485B-749C-4464-B9A5-EF36320F1043}" type="parTrans" cxnId="{EC6704E5-9B26-41CB-AAF7-FA6D222FA1FF}">
      <dgm:prSet/>
      <dgm:spPr/>
      <dgm:t>
        <a:bodyPr/>
        <a:lstStyle/>
        <a:p>
          <a:endParaRPr lang="ru-RU"/>
        </a:p>
      </dgm:t>
    </dgm:pt>
    <dgm:pt modelId="{70785011-7C7A-444C-A56B-8F1954303CFF}" type="sibTrans" cxnId="{EC6704E5-9B26-41CB-AAF7-FA6D222FA1FF}">
      <dgm:prSet/>
      <dgm:spPr/>
      <dgm:t>
        <a:bodyPr/>
        <a:lstStyle/>
        <a:p>
          <a:endParaRPr lang="ru-RU"/>
        </a:p>
      </dgm:t>
    </dgm:pt>
    <dgm:pt modelId="{1AD86935-4669-48AB-AB76-2327A365CA21}">
      <dgm:prSet custT="1"/>
      <dgm:spPr/>
      <dgm:t>
        <a:bodyPr/>
        <a:lstStyle/>
        <a:p>
          <a:r>
            <a:rPr lang="ru-RU" sz="1400" dirty="0" smtClean="0"/>
            <a:t>Онлайн-курс</a:t>
          </a:r>
          <a:r>
            <a:rPr lang="ru-RU" sz="1100" dirty="0" smtClean="0"/>
            <a:t> </a:t>
          </a:r>
          <a:endParaRPr lang="ru-RU" sz="1100" dirty="0"/>
        </a:p>
      </dgm:t>
    </dgm:pt>
    <dgm:pt modelId="{7683928B-A8E3-4056-A062-D3AE55E3AD87}" type="parTrans" cxnId="{FE324246-D950-4DD3-9703-84E449FB24F8}">
      <dgm:prSet/>
      <dgm:spPr/>
      <dgm:t>
        <a:bodyPr/>
        <a:lstStyle/>
        <a:p>
          <a:endParaRPr lang="ru-RU"/>
        </a:p>
      </dgm:t>
    </dgm:pt>
    <dgm:pt modelId="{8970CAFC-816C-4EB3-AC49-01CBB2FC956D}" type="sibTrans" cxnId="{FE324246-D950-4DD3-9703-84E449FB24F8}">
      <dgm:prSet/>
      <dgm:spPr/>
      <dgm:t>
        <a:bodyPr/>
        <a:lstStyle/>
        <a:p>
          <a:r>
            <a:rPr lang="ru-RU" dirty="0" smtClean="0"/>
            <a:t>Коллекция</a:t>
          </a:r>
          <a:endParaRPr lang="ru-RU" dirty="0"/>
        </a:p>
      </dgm:t>
    </dgm:pt>
    <dgm:pt modelId="{163A471A-6152-4554-885D-795671B432ED}" type="pres">
      <dgm:prSet presAssocID="{E9D95279-4255-4067-88E8-8A50748223C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016CEC8-CF5F-4C38-908C-15BFFFE14004}" type="pres">
      <dgm:prSet presAssocID="{1E881783-49AD-40F8-B471-093697D69A10}" presName="composite" presStyleCnt="0"/>
      <dgm:spPr/>
    </dgm:pt>
    <dgm:pt modelId="{8AFE26DB-1D1A-4D7F-916E-C08505C62B5F}" type="pres">
      <dgm:prSet presAssocID="{1E881783-49AD-40F8-B471-093697D69A1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C88740-0D35-4280-A3E0-794ACBB4A62B}" type="pres">
      <dgm:prSet presAssocID="{1E881783-49AD-40F8-B471-093697D69A1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DCEB4E-A7C4-476A-95AF-23872DF16B80}" type="pres">
      <dgm:prSet presAssocID="{1E881783-49AD-40F8-B471-093697D69A10}" presName="BalanceSpacing" presStyleCnt="0"/>
      <dgm:spPr/>
    </dgm:pt>
    <dgm:pt modelId="{F94786BC-2971-484B-97A9-018CD5A28043}" type="pres">
      <dgm:prSet presAssocID="{1E881783-49AD-40F8-B471-093697D69A10}" presName="BalanceSpacing1" presStyleCnt="0"/>
      <dgm:spPr/>
    </dgm:pt>
    <dgm:pt modelId="{76DC2BF5-FB4B-4C79-9821-BF5CF498334A}" type="pres">
      <dgm:prSet presAssocID="{0FC10162-0D58-4F8E-BD98-07AA69C93F35}" presName="Accent1Text" presStyleLbl="node1" presStyleIdx="1" presStyleCnt="6" custLinFactNeighborX="-15750" custLinFactNeighborY="1062"/>
      <dgm:spPr/>
      <dgm:t>
        <a:bodyPr/>
        <a:lstStyle/>
        <a:p>
          <a:endParaRPr lang="ru-RU"/>
        </a:p>
      </dgm:t>
    </dgm:pt>
    <dgm:pt modelId="{030E81E6-C66A-4C59-8328-E671436CE5D4}" type="pres">
      <dgm:prSet presAssocID="{0FC10162-0D58-4F8E-BD98-07AA69C93F35}" presName="spaceBetweenRectangles" presStyleCnt="0"/>
      <dgm:spPr/>
    </dgm:pt>
    <dgm:pt modelId="{554825FE-6B67-4AA9-9F80-230297E189A6}" type="pres">
      <dgm:prSet presAssocID="{1AD86935-4669-48AB-AB76-2327A365CA21}" presName="composite" presStyleCnt="0"/>
      <dgm:spPr/>
    </dgm:pt>
    <dgm:pt modelId="{5052A618-BED1-4A8B-B3B2-F52162722466}" type="pres">
      <dgm:prSet presAssocID="{1AD86935-4669-48AB-AB76-2327A365CA21}" presName="Parent1" presStyleLbl="node1" presStyleIdx="2" presStyleCnt="6" custScaleX="1275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B4D14B-2674-4B91-846A-CF753AA70722}" type="pres">
      <dgm:prSet presAssocID="{1AD86935-4669-48AB-AB76-2327A365CA2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B188003-4AC1-4710-AD43-AD5999AA53B7}" type="pres">
      <dgm:prSet presAssocID="{1AD86935-4669-48AB-AB76-2327A365CA21}" presName="BalanceSpacing" presStyleCnt="0"/>
      <dgm:spPr/>
    </dgm:pt>
    <dgm:pt modelId="{93A56EC0-3A8E-4FB9-AAA7-1D06374F3DA2}" type="pres">
      <dgm:prSet presAssocID="{1AD86935-4669-48AB-AB76-2327A365CA21}" presName="BalanceSpacing1" presStyleCnt="0"/>
      <dgm:spPr/>
    </dgm:pt>
    <dgm:pt modelId="{D56ECB0A-2119-4852-A0D9-E927E0FDD691}" type="pres">
      <dgm:prSet presAssocID="{8970CAFC-816C-4EB3-AC49-01CBB2FC956D}" presName="Accent1Text" presStyleLbl="node1" presStyleIdx="3" presStyleCnt="6"/>
      <dgm:spPr/>
      <dgm:t>
        <a:bodyPr/>
        <a:lstStyle/>
        <a:p>
          <a:endParaRPr lang="ru-RU"/>
        </a:p>
      </dgm:t>
    </dgm:pt>
    <dgm:pt modelId="{0B7F24FE-4366-4BE8-A928-E8A9BBB5D772}" type="pres">
      <dgm:prSet presAssocID="{8970CAFC-816C-4EB3-AC49-01CBB2FC956D}" presName="spaceBetweenRectangles" presStyleCnt="0"/>
      <dgm:spPr/>
    </dgm:pt>
    <dgm:pt modelId="{C62A31BF-8594-4CFE-88B3-7819050901B2}" type="pres">
      <dgm:prSet presAssocID="{AED4C72F-B885-4793-A9B3-A2A0754C8123}" presName="composite" presStyleCnt="0"/>
      <dgm:spPr/>
    </dgm:pt>
    <dgm:pt modelId="{9FA9190D-603B-4177-AF26-A2B08CFBBDD0}" type="pres">
      <dgm:prSet presAssocID="{AED4C72F-B885-4793-A9B3-A2A0754C8123}" presName="Parent1" presStyleLbl="node1" presStyleIdx="4" presStyleCnt="6" custScaleX="1139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EC0BE1-C29C-4BB7-880E-DEC407F5ED74}" type="pres">
      <dgm:prSet presAssocID="{AED4C72F-B885-4793-A9B3-A2A0754C812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1EF975-006F-43FA-A386-A9E7B93CB342}" type="pres">
      <dgm:prSet presAssocID="{AED4C72F-B885-4793-A9B3-A2A0754C8123}" presName="BalanceSpacing" presStyleCnt="0"/>
      <dgm:spPr/>
    </dgm:pt>
    <dgm:pt modelId="{B860AD3C-0AB8-431B-91B1-EF5B1EB47C7C}" type="pres">
      <dgm:prSet presAssocID="{AED4C72F-B885-4793-A9B3-A2A0754C8123}" presName="BalanceSpacing1" presStyleCnt="0"/>
      <dgm:spPr/>
    </dgm:pt>
    <dgm:pt modelId="{6F1BC1F6-486B-4434-AA13-0FA56D1A1671}" type="pres">
      <dgm:prSet presAssocID="{679AC0CA-8021-487D-A538-FAA733B701FB}" presName="Accent1Text" presStyleLbl="node1" presStyleIdx="5" presStyleCnt="6" custScaleX="102832" custScaleY="104714" custLinFactNeighborX="-10924" custLinFactNeighborY="4878"/>
      <dgm:spPr/>
      <dgm:t>
        <a:bodyPr/>
        <a:lstStyle/>
        <a:p>
          <a:endParaRPr lang="ru-RU"/>
        </a:p>
      </dgm:t>
    </dgm:pt>
  </dgm:ptLst>
  <dgm:cxnLst>
    <dgm:cxn modelId="{D1BEC7C4-F440-43BD-9820-99468AFAF014}" srcId="{E9D95279-4255-4067-88E8-8A50748223C0}" destId="{1E881783-49AD-40F8-B471-093697D69A10}" srcOrd="0" destOrd="0" parTransId="{3DECABCE-E67B-4DE6-8179-4A5FC1BBBEE4}" sibTransId="{0FC10162-0D58-4F8E-BD98-07AA69C93F35}"/>
    <dgm:cxn modelId="{DA61BA91-3F89-45B3-BC94-DB0792B50E2F}" srcId="{E9D95279-4255-4067-88E8-8A50748223C0}" destId="{AED4C72F-B885-4793-A9B3-A2A0754C8123}" srcOrd="2" destOrd="0" parTransId="{2DFEA88F-4A18-4483-87BA-3CF7335FB66F}" sibTransId="{679AC0CA-8021-487D-A538-FAA733B701FB}"/>
    <dgm:cxn modelId="{D1104FEB-647A-46B0-A658-8BD1CAB54D47}" type="presOf" srcId="{1AD86935-4669-48AB-AB76-2327A365CA21}" destId="{5052A618-BED1-4A8B-B3B2-F52162722466}" srcOrd="0" destOrd="0" presId="urn:microsoft.com/office/officeart/2008/layout/AlternatingHexagons"/>
    <dgm:cxn modelId="{D2F1CA6C-E2A8-46AE-91E9-2DBE8D5A7AA5}" type="presOf" srcId="{D890CF87-77B9-4C48-8601-57D62181009E}" destId="{1DEC0BE1-C29C-4BB7-880E-DEC407F5ED74}" srcOrd="0" destOrd="0" presId="urn:microsoft.com/office/officeart/2008/layout/AlternatingHexagons"/>
    <dgm:cxn modelId="{B948675C-0DF7-469D-878D-8D88F407B893}" type="presOf" srcId="{0FC10162-0D58-4F8E-BD98-07AA69C93F35}" destId="{76DC2BF5-FB4B-4C79-9821-BF5CF498334A}" srcOrd="0" destOrd="0" presId="urn:microsoft.com/office/officeart/2008/layout/AlternatingHexagons"/>
    <dgm:cxn modelId="{0EDF803E-FAC8-4C95-AF18-C143A759E7B7}" type="presOf" srcId="{8970CAFC-816C-4EB3-AC49-01CBB2FC956D}" destId="{D56ECB0A-2119-4852-A0D9-E927E0FDD691}" srcOrd="0" destOrd="0" presId="urn:microsoft.com/office/officeart/2008/layout/AlternatingHexagons"/>
    <dgm:cxn modelId="{EC86E97D-5264-4240-B7F0-E2C29E3CEE3F}" type="presOf" srcId="{AED4C72F-B885-4793-A9B3-A2A0754C8123}" destId="{9FA9190D-603B-4177-AF26-A2B08CFBBDD0}" srcOrd="0" destOrd="0" presId="urn:microsoft.com/office/officeart/2008/layout/AlternatingHexagons"/>
    <dgm:cxn modelId="{106879C5-A12B-4951-8DAD-6EB98AEE78D5}" type="presOf" srcId="{1E881783-49AD-40F8-B471-093697D69A10}" destId="{8AFE26DB-1D1A-4D7F-916E-C08505C62B5F}" srcOrd="0" destOrd="0" presId="urn:microsoft.com/office/officeart/2008/layout/AlternatingHexagons"/>
    <dgm:cxn modelId="{8E333CE2-4ED7-4A70-B4CF-7C8329470CEE}" type="presOf" srcId="{E9D95279-4255-4067-88E8-8A50748223C0}" destId="{163A471A-6152-4554-885D-795671B432ED}" srcOrd="0" destOrd="0" presId="urn:microsoft.com/office/officeart/2008/layout/AlternatingHexagons"/>
    <dgm:cxn modelId="{EC6704E5-9B26-41CB-AAF7-FA6D222FA1FF}" srcId="{AED4C72F-B885-4793-A9B3-A2A0754C8123}" destId="{D890CF87-77B9-4C48-8601-57D62181009E}" srcOrd="0" destOrd="0" parTransId="{28AA485B-749C-4464-B9A5-EF36320F1043}" sibTransId="{70785011-7C7A-444C-A56B-8F1954303CFF}"/>
    <dgm:cxn modelId="{89A9EC1B-62E9-4A28-99D3-AE614773B315}" type="presOf" srcId="{679AC0CA-8021-487D-A538-FAA733B701FB}" destId="{6F1BC1F6-486B-4434-AA13-0FA56D1A1671}" srcOrd="0" destOrd="0" presId="urn:microsoft.com/office/officeart/2008/layout/AlternatingHexagons"/>
    <dgm:cxn modelId="{FE324246-D950-4DD3-9703-84E449FB24F8}" srcId="{E9D95279-4255-4067-88E8-8A50748223C0}" destId="{1AD86935-4669-48AB-AB76-2327A365CA21}" srcOrd="1" destOrd="0" parTransId="{7683928B-A8E3-4056-A062-D3AE55E3AD87}" sibTransId="{8970CAFC-816C-4EB3-AC49-01CBB2FC956D}"/>
    <dgm:cxn modelId="{1B52C031-A017-4E4C-BF56-637C3D0B106B}" type="presParOf" srcId="{163A471A-6152-4554-885D-795671B432ED}" destId="{C016CEC8-CF5F-4C38-908C-15BFFFE14004}" srcOrd="0" destOrd="0" presId="urn:microsoft.com/office/officeart/2008/layout/AlternatingHexagons"/>
    <dgm:cxn modelId="{481A6481-3088-40C6-B8A5-B02A6BF034A5}" type="presParOf" srcId="{C016CEC8-CF5F-4C38-908C-15BFFFE14004}" destId="{8AFE26DB-1D1A-4D7F-916E-C08505C62B5F}" srcOrd="0" destOrd="0" presId="urn:microsoft.com/office/officeart/2008/layout/AlternatingHexagons"/>
    <dgm:cxn modelId="{95C1A9D8-360E-4574-AC36-523343BD0352}" type="presParOf" srcId="{C016CEC8-CF5F-4C38-908C-15BFFFE14004}" destId="{2FC88740-0D35-4280-A3E0-794ACBB4A62B}" srcOrd="1" destOrd="0" presId="urn:microsoft.com/office/officeart/2008/layout/AlternatingHexagons"/>
    <dgm:cxn modelId="{5EC0BF2B-E0A9-4527-9549-C1F30EE01516}" type="presParOf" srcId="{C016CEC8-CF5F-4C38-908C-15BFFFE14004}" destId="{2DDCEB4E-A7C4-476A-95AF-23872DF16B80}" srcOrd="2" destOrd="0" presId="urn:microsoft.com/office/officeart/2008/layout/AlternatingHexagons"/>
    <dgm:cxn modelId="{AED69822-D273-405F-A208-C3A91DCC8412}" type="presParOf" srcId="{C016CEC8-CF5F-4C38-908C-15BFFFE14004}" destId="{F94786BC-2971-484B-97A9-018CD5A28043}" srcOrd="3" destOrd="0" presId="urn:microsoft.com/office/officeart/2008/layout/AlternatingHexagons"/>
    <dgm:cxn modelId="{588F2810-9A1D-49EC-BAB4-FFF5C96416D4}" type="presParOf" srcId="{C016CEC8-CF5F-4C38-908C-15BFFFE14004}" destId="{76DC2BF5-FB4B-4C79-9821-BF5CF498334A}" srcOrd="4" destOrd="0" presId="urn:microsoft.com/office/officeart/2008/layout/AlternatingHexagons"/>
    <dgm:cxn modelId="{1F44EEA2-8CC0-41F2-9D59-C58F209DC589}" type="presParOf" srcId="{163A471A-6152-4554-885D-795671B432ED}" destId="{030E81E6-C66A-4C59-8328-E671436CE5D4}" srcOrd="1" destOrd="0" presId="urn:microsoft.com/office/officeart/2008/layout/AlternatingHexagons"/>
    <dgm:cxn modelId="{50EF9D33-30BF-4489-8F87-7836D885318B}" type="presParOf" srcId="{163A471A-6152-4554-885D-795671B432ED}" destId="{554825FE-6B67-4AA9-9F80-230297E189A6}" srcOrd="2" destOrd="0" presId="urn:microsoft.com/office/officeart/2008/layout/AlternatingHexagons"/>
    <dgm:cxn modelId="{89BD240D-256F-473F-9B1B-2E6ACB8A5E20}" type="presParOf" srcId="{554825FE-6B67-4AA9-9F80-230297E189A6}" destId="{5052A618-BED1-4A8B-B3B2-F52162722466}" srcOrd="0" destOrd="0" presId="urn:microsoft.com/office/officeart/2008/layout/AlternatingHexagons"/>
    <dgm:cxn modelId="{14A9F109-2F1E-4EE5-94CA-E05E31B03698}" type="presParOf" srcId="{554825FE-6B67-4AA9-9F80-230297E189A6}" destId="{3CB4D14B-2674-4B91-846A-CF753AA70722}" srcOrd="1" destOrd="0" presId="urn:microsoft.com/office/officeart/2008/layout/AlternatingHexagons"/>
    <dgm:cxn modelId="{3E936D25-8DBE-41A4-BB47-7377356741E9}" type="presParOf" srcId="{554825FE-6B67-4AA9-9F80-230297E189A6}" destId="{CB188003-4AC1-4710-AD43-AD5999AA53B7}" srcOrd="2" destOrd="0" presId="urn:microsoft.com/office/officeart/2008/layout/AlternatingHexagons"/>
    <dgm:cxn modelId="{5F3B8BAA-464E-4A08-97F5-5554F8E39909}" type="presParOf" srcId="{554825FE-6B67-4AA9-9F80-230297E189A6}" destId="{93A56EC0-3A8E-4FB9-AAA7-1D06374F3DA2}" srcOrd="3" destOrd="0" presId="urn:microsoft.com/office/officeart/2008/layout/AlternatingHexagons"/>
    <dgm:cxn modelId="{A307F263-190A-4A30-B38D-9CDB35BB6362}" type="presParOf" srcId="{554825FE-6B67-4AA9-9F80-230297E189A6}" destId="{D56ECB0A-2119-4852-A0D9-E927E0FDD691}" srcOrd="4" destOrd="0" presId="urn:microsoft.com/office/officeart/2008/layout/AlternatingHexagons"/>
    <dgm:cxn modelId="{1A87FDFB-225D-4DCE-9621-6ECF476D65AA}" type="presParOf" srcId="{163A471A-6152-4554-885D-795671B432ED}" destId="{0B7F24FE-4366-4BE8-A928-E8A9BBB5D772}" srcOrd="3" destOrd="0" presId="urn:microsoft.com/office/officeart/2008/layout/AlternatingHexagons"/>
    <dgm:cxn modelId="{EC7AB1C8-6430-46BC-9CE5-CAB7B27FA38E}" type="presParOf" srcId="{163A471A-6152-4554-885D-795671B432ED}" destId="{C62A31BF-8594-4CFE-88B3-7819050901B2}" srcOrd="4" destOrd="0" presId="urn:microsoft.com/office/officeart/2008/layout/AlternatingHexagons"/>
    <dgm:cxn modelId="{BD59BE02-57B6-4629-BAA8-39DD7846BA28}" type="presParOf" srcId="{C62A31BF-8594-4CFE-88B3-7819050901B2}" destId="{9FA9190D-603B-4177-AF26-A2B08CFBBDD0}" srcOrd="0" destOrd="0" presId="urn:microsoft.com/office/officeart/2008/layout/AlternatingHexagons"/>
    <dgm:cxn modelId="{E1A41444-BB0C-4D54-9F76-CCAF0EE1B90A}" type="presParOf" srcId="{C62A31BF-8594-4CFE-88B3-7819050901B2}" destId="{1DEC0BE1-C29C-4BB7-880E-DEC407F5ED74}" srcOrd="1" destOrd="0" presId="urn:microsoft.com/office/officeart/2008/layout/AlternatingHexagons"/>
    <dgm:cxn modelId="{FC67C8CD-9252-4C62-8D98-AA80F0EB6607}" type="presParOf" srcId="{C62A31BF-8594-4CFE-88B3-7819050901B2}" destId="{A81EF975-006F-43FA-A386-A9E7B93CB342}" srcOrd="2" destOrd="0" presId="urn:microsoft.com/office/officeart/2008/layout/AlternatingHexagons"/>
    <dgm:cxn modelId="{E33E2DC3-65EA-4247-B4FF-BBC260762B38}" type="presParOf" srcId="{C62A31BF-8594-4CFE-88B3-7819050901B2}" destId="{B860AD3C-0AB8-431B-91B1-EF5B1EB47C7C}" srcOrd="3" destOrd="0" presId="urn:microsoft.com/office/officeart/2008/layout/AlternatingHexagons"/>
    <dgm:cxn modelId="{F6C734E1-1A39-4385-81EE-A5EE2EAF7BF8}" type="presParOf" srcId="{C62A31BF-8594-4CFE-88B3-7819050901B2}" destId="{6F1BC1F6-486B-4434-AA13-0FA56D1A16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D95279-4255-4067-88E8-8A50748223C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881783-49AD-40F8-B471-093697D69A10}">
      <dgm:prSet phldrT="[Текст]"/>
      <dgm:spPr/>
      <dgm:t>
        <a:bodyPr/>
        <a:lstStyle/>
        <a:p>
          <a:r>
            <a:rPr lang="ru-RU" dirty="0" smtClean="0"/>
            <a:t>прибор</a:t>
          </a:r>
          <a:endParaRPr lang="ru-RU" dirty="0"/>
        </a:p>
      </dgm:t>
    </dgm:pt>
    <dgm:pt modelId="{3DECABCE-E67B-4DE6-8179-4A5FC1BBBEE4}" type="parTrans" cxnId="{D1BEC7C4-F440-43BD-9820-99468AFAF014}">
      <dgm:prSet/>
      <dgm:spPr/>
      <dgm:t>
        <a:bodyPr/>
        <a:lstStyle/>
        <a:p>
          <a:endParaRPr lang="ru-RU"/>
        </a:p>
      </dgm:t>
    </dgm:pt>
    <dgm:pt modelId="{0FC10162-0D58-4F8E-BD98-07AA69C93F35}" type="sibTrans" cxnId="{D1BEC7C4-F440-43BD-9820-99468AFAF014}">
      <dgm:prSet/>
      <dgm:spPr/>
      <dgm:t>
        <a:bodyPr/>
        <a:lstStyle/>
        <a:p>
          <a:r>
            <a:rPr lang="ru-RU" dirty="0" smtClean="0"/>
            <a:t>Дизайн-Оформление</a:t>
          </a:r>
          <a:endParaRPr lang="ru-RU" dirty="0"/>
        </a:p>
      </dgm:t>
    </dgm:pt>
    <dgm:pt modelId="{D890CF87-77B9-4C48-8601-57D62181009E}">
      <dgm:prSet phldrT="[Текст]" custT="1"/>
      <dgm:spPr/>
      <dgm:t>
        <a:bodyPr/>
        <a:lstStyle/>
        <a:p>
          <a:r>
            <a:rPr lang="ru-RU" sz="1100" dirty="0" smtClean="0"/>
            <a:t>Мультимедийный продукт</a:t>
          </a:r>
          <a:endParaRPr lang="ru-RU" sz="1100" dirty="0"/>
        </a:p>
      </dgm:t>
    </dgm:pt>
    <dgm:pt modelId="{28AA485B-749C-4464-B9A5-EF36320F1043}" type="parTrans" cxnId="{EC6704E5-9B26-41CB-AAF7-FA6D222FA1FF}">
      <dgm:prSet/>
      <dgm:spPr/>
      <dgm:t>
        <a:bodyPr/>
        <a:lstStyle/>
        <a:p>
          <a:endParaRPr lang="ru-RU"/>
        </a:p>
      </dgm:t>
    </dgm:pt>
    <dgm:pt modelId="{70785011-7C7A-444C-A56B-8F1954303CFF}" type="sibTrans" cxnId="{EC6704E5-9B26-41CB-AAF7-FA6D222FA1FF}">
      <dgm:prSet/>
      <dgm:spPr/>
      <dgm:t>
        <a:bodyPr/>
        <a:lstStyle/>
        <a:p>
          <a:endParaRPr lang="ru-RU" dirty="0"/>
        </a:p>
      </dgm:t>
    </dgm:pt>
    <dgm:pt modelId="{163A471A-6152-4554-885D-795671B432ED}" type="pres">
      <dgm:prSet presAssocID="{E9D95279-4255-4067-88E8-8A50748223C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016CEC8-CF5F-4C38-908C-15BFFFE14004}" type="pres">
      <dgm:prSet presAssocID="{1E881783-49AD-40F8-B471-093697D69A10}" presName="composite" presStyleCnt="0"/>
      <dgm:spPr/>
    </dgm:pt>
    <dgm:pt modelId="{8AFE26DB-1D1A-4D7F-916E-C08505C62B5F}" type="pres">
      <dgm:prSet presAssocID="{1E881783-49AD-40F8-B471-093697D69A10}" presName="Parent1" presStyleLbl="node1" presStyleIdx="0" presStyleCnt="4" custLinFactNeighborX="-44759" custLinFactNeighborY="424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C88740-0D35-4280-A3E0-794ACBB4A62B}" type="pres">
      <dgm:prSet presAssocID="{1E881783-49AD-40F8-B471-093697D69A10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DDCEB4E-A7C4-476A-95AF-23872DF16B80}" type="pres">
      <dgm:prSet presAssocID="{1E881783-49AD-40F8-B471-093697D69A10}" presName="BalanceSpacing" presStyleCnt="0"/>
      <dgm:spPr/>
    </dgm:pt>
    <dgm:pt modelId="{F94786BC-2971-484B-97A9-018CD5A28043}" type="pres">
      <dgm:prSet presAssocID="{1E881783-49AD-40F8-B471-093697D69A10}" presName="BalanceSpacing1" presStyleCnt="0"/>
      <dgm:spPr/>
    </dgm:pt>
    <dgm:pt modelId="{76DC2BF5-FB4B-4C79-9821-BF5CF498334A}" type="pres">
      <dgm:prSet presAssocID="{0FC10162-0D58-4F8E-BD98-07AA69C93F35}" presName="Accent1Text" presStyleLbl="node1" presStyleIdx="1" presStyleCnt="4" custScaleX="110928" custScaleY="109728" custLinFactNeighborX="5481" custLinFactNeighborY="-40938"/>
      <dgm:spPr/>
      <dgm:t>
        <a:bodyPr/>
        <a:lstStyle/>
        <a:p>
          <a:endParaRPr lang="ru-RU"/>
        </a:p>
      </dgm:t>
    </dgm:pt>
    <dgm:pt modelId="{030E81E6-C66A-4C59-8328-E671436CE5D4}" type="pres">
      <dgm:prSet presAssocID="{0FC10162-0D58-4F8E-BD98-07AA69C93F35}" presName="spaceBetweenRectangles" presStyleCnt="0"/>
      <dgm:spPr/>
    </dgm:pt>
    <dgm:pt modelId="{B49D221E-B607-4CEA-99D6-6F9F67CA3D26}" type="pres">
      <dgm:prSet presAssocID="{D890CF87-77B9-4C48-8601-57D62181009E}" presName="composite" presStyleCnt="0"/>
      <dgm:spPr/>
    </dgm:pt>
    <dgm:pt modelId="{F33BF2E0-5ABD-49F3-9148-A5A67EC6FD6C}" type="pres">
      <dgm:prSet presAssocID="{D890CF87-77B9-4C48-8601-57D62181009E}" presName="Parent1" presStyleLbl="node1" presStyleIdx="2" presStyleCnt="4" custScaleX="119857" custScaleY="113472" custLinFactNeighborX="-42019" custLinFactNeighborY="409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C0EFD3-894B-4543-8056-2632EAE525D8}" type="pres">
      <dgm:prSet presAssocID="{D890CF87-77B9-4C48-8601-57D62181009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104801B-88A2-445B-B5B9-63174EDE6386}" type="pres">
      <dgm:prSet presAssocID="{D890CF87-77B9-4C48-8601-57D62181009E}" presName="BalanceSpacing" presStyleCnt="0"/>
      <dgm:spPr/>
    </dgm:pt>
    <dgm:pt modelId="{C5BF525A-C078-405E-93CD-3A3CE6D82E85}" type="pres">
      <dgm:prSet presAssocID="{D890CF87-77B9-4C48-8601-57D62181009E}" presName="BalanceSpacing1" presStyleCnt="0"/>
      <dgm:spPr/>
    </dgm:pt>
    <dgm:pt modelId="{35D49AE2-0D75-4CAA-AF9B-EB7F7A9B4ED4}" type="pres">
      <dgm:prSet presAssocID="{70785011-7C7A-444C-A56B-8F1954303CFF}" presName="Accent1Text" presStyleLbl="node1" presStyleIdx="3" presStyleCnt="4" custLinFactY="-34957" custLinFactNeighborX="-47408" custLinFactNeighborY="-100000"/>
      <dgm:spPr/>
      <dgm:t>
        <a:bodyPr/>
        <a:lstStyle/>
        <a:p>
          <a:endParaRPr lang="ru-RU"/>
        </a:p>
      </dgm:t>
    </dgm:pt>
  </dgm:ptLst>
  <dgm:cxnLst>
    <dgm:cxn modelId="{B948675C-0DF7-469D-878D-8D88F407B893}" type="presOf" srcId="{0FC10162-0D58-4F8E-BD98-07AA69C93F35}" destId="{76DC2BF5-FB4B-4C79-9821-BF5CF498334A}" srcOrd="0" destOrd="0" presId="urn:microsoft.com/office/officeart/2008/layout/AlternatingHexagons"/>
    <dgm:cxn modelId="{8E333CE2-4ED7-4A70-B4CF-7C8329470CEE}" type="presOf" srcId="{E9D95279-4255-4067-88E8-8A50748223C0}" destId="{163A471A-6152-4554-885D-795671B432ED}" srcOrd="0" destOrd="0" presId="urn:microsoft.com/office/officeart/2008/layout/AlternatingHexagons"/>
    <dgm:cxn modelId="{D1BEC7C4-F440-43BD-9820-99468AFAF014}" srcId="{E9D95279-4255-4067-88E8-8A50748223C0}" destId="{1E881783-49AD-40F8-B471-093697D69A10}" srcOrd="0" destOrd="0" parTransId="{3DECABCE-E67B-4DE6-8179-4A5FC1BBBEE4}" sibTransId="{0FC10162-0D58-4F8E-BD98-07AA69C93F35}"/>
    <dgm:cxn modelId="{5C7A43B9-26B3-4B60-BC0A-725E60EEFB1A}" type="presOf" srcId="{D890CF87-77B9-4C48-8601-57D62181009E}" destId="{F33BF2E0-5ABD-49F3-9148-A5A67EC6FD6C}" srcOrd="0" destOrd="0" presId="urn:microsoft.com/office/officeart/2008/layout/AlternatingHexagons"/>
    <dgm:cxn modelId="{106879C5-A12B-4951-8DAD-6EB98AEE78D5}" type="presOf" srcId="{1E881783-49AD-40F8-B471-093697D69A10}" destId="{8AFE26DB-1D1A-4D7F-916E-C08505C62B5F}" srcOrd="0" destOrd="0" presId="urn:microsoft.com/office/officeart/2008/layout/AlternatingHexagons"/>
    <dgm:cxn modelId="{EC6704E5-9B26-41CB-AAF7-FA6D222FA1FF}" srcId="{E9D95279-4255-4067-88E8-8A50748223C0}" destId="{D890CF87-77B9-4C48-8601-57D62181009E}" srcOrd="1" destOrd="0" parTransId="{28AA485B-749C-4464-B9A5-EF36320F1043}" sibTransId="{70785011-7C7A-444C-A56B-8F1954303CFF}"/>
    <dgm:cxn modelId="{70E49E09-97FE-464F-B701-A8D71866156A}" type="presOf" srcId="{70785011-7C7A-444C-A56B-8F1954303CFF}" destId="{35D49AE2-0D75-4CAA-AF9B-EB7F7A9B4ED4}" srcOrd="0" destOrd="0" presId="urn:microsoft.com/office/officeart/2008/layout/AlternatingHexagons"/>
    <dgm:cxn modelId="{1B52C031-A017-4E4C-BF56-637C3D0B106B}" type="presParOf" srcId="{163A471A-6152-4554-885D-795671B432ED}" destId="{C016CEC8-CF5F-4C38-908C-15BFFFE14004}" srcOrd="0" destOrd="0" presId="urn:microsoft.com/office/officeart/2008/layout/AlternatingHexagons"/>
    <dgm:cxn modelId="{481A6481-3088-40C6-B8A5-B02A6BF034A5}" type="presParOf" srcId="{C016CEC8-CF5F-4C38-908C-15BFFFE14004}" destId="{8AFE26DB-1D1A-4D7F-916E-C08505C62B5F}" srcOrd="0" destOrd="0" presId="urn:microsoft.com/office/officeart/2008/layout/AlternatingHexagons"/>
    <dgm:cxn modelId="{95C1A9D8-360E-4574-AC36-523343BD0352}" type="presParOf" srcId="{C016CEC8-CF5F-4C38-908C-15BFFFE14004}" destId="{2FC88740-0D35-4280-A3E0-794ACBB4A62B}" srcOrd="1" destOrd="0" presId="urn:microsoft.com/office/officeart/2008/layout/AlternatingHexagons"/>
    <dgm:cxn modelId="{5EC0BF2B-E0A9-4527-9549-C1F30EE01516}" type="presParOf" srcId="{C016CEC8-CF5F-4C38-908C-15BFFFE14004}" destId="{2DDCEB4E-A7C4-476A-95AF-23872DF16B80}" srcOrd="2" destOrd="0" presId="urn:microsoft.com/office/officeart/2008/layout/AlternatingHexagons"/>
    <dgm:cxn modelId="{AED69822-D273-405F-A208-C3A91DCC8412}" type="presParOf" srcId="{C016CEC8-CF5F-4C38-908C-15BFFFE14004}" destId="{F94786BC-2971-484B-97A9-018CD5A28043}" srcOrd="3" destOrd="0" presId="urn:microsoft.com/office/officeart/2008/layout/AlternatingHexagons"/>
    <dgm:cxn modelId="{588F2810-9A1D-49EC-BAB4-FFF5C96416D4}" type="presParOf" srcId="{C016CEC8-CF5F-4C38-908C-15BFFFE14004}" destId="{76DC2BF5-FB4B-4C79-9821-BF5CF498334A}" srcOrd="4" destOrd="0" presId="urn:microsoft.com/office/officeart/2008/layout/AlternatingHexagons"/>
    <dgm:cxn modelId="{1F44EEA2-8CC0-41F2-9D59-C58F209DC589}" type="presParOf" srcId="{163A471A-6152-4554-885D-795671B432ED}" destId="{030E81E6-C66A-4C59-8328-E671436CE5D4}" srcOrd="1" destOrd="0" presId="urn:microsoft.com/office/officeart/2008/layout/AlternatingHexagons"/>
    <dgm:cxn modelId="{E85C5CB6-0B20-444B-A330-4422144E76EB}" type="presParOf" srcId="{163A471A-6152-4554-885D-795671B432ED}" destId="{B49D221E-B607-4CEA-99D6-6F9F67CA3D26}" srcOrd="2" destOrd="0" presId="urn:microsoft.com/office/officeart/2008/layout/AlternatingHexagons"/>
    <dgm:cxn modelId="{CCEE0C1E-3E86-469D-9252-9EB6A59DF2E4}" type="presParOf" srcId="{B49D221E-B607-4CEA-99D6-6F9F67CA3D26}" destId="{F33BF2E0-5ABD-49F3-9148-A5A67EC6FD6C}" srcOrd="0" destOrd="0" presId="urn:microsoft.com/office/officeart/2008/layout/AlternatingHexagons"/>
    <dgm:cxn modelId="{9262375A-07B7-4E43-B487-D05BB8BA4D28}" type="presParOf" srcId="{B49D221E-B607-4CEA-99D6-6F9F67CA3D26}" destId="{EEC0EFD3-894B-4543-8056-2632EAE525D8}" srcOrd="1" destOrd="0" presId="urn:microsoft.com/office/officeart/2008/layout/AlternatingHexagons"/>
    <dgm:cxn modelId="{B3237605-D255-40D5-86AF-FF8F7D678ACF}" type="presParOf" srcId="{B49D221E-B607-4CEA-99D6-6F9F67CA3D26}" destId="{6104801B-88A2-445B-B5B9-63174EDE6386}" srcOrd="2" destOrd="0" presId="urn:microsoft.com/office/officeart/2008/layout/AlternatingHexagons"/>
    <dgm:cxn modelId="{0814B21F-73E9-4DA5-AB65-FF4C549AEE54}" type="presParOf" srcId="{B49D221E-B607-4CEA-99D6-6F9F67CA3D26}" destId="{C5BF525A-C078-405E-93CD-3A3CE6D82E85}" srcOrd="3" destOrd="0" presId="urn:microsoft.com/office/officeart/2008/layout/AlternatingHexagons"/>
    <dgm:cxn modelId="{ECD1554A-C3A1-4961-9FC4-AB190D04EE3D}" type="presParOf" srcId="{B49D221E-B607-4CEA-99D6-6F9F67CA3D26}" destId="{35D49AE2-0D75-4CAA-AF9B-EB7F7A9B4ED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53FA-5F3D-4620-86C0-D94444ACBE9B}">
      <dsp:nvSpPr>
        <dsp:cNvPr id="0" name=""/>
        <dsp:cNvSpPr/>
      </dsp:nvSpPr>
      <dsp:spPr>
        <a:xfrm>
          <a:off x="4083460" y="158"/>
          <a:ext cx="6548866" cy="19494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Исследовательский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Информационный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Творческий/Игровой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Социальный / волонтерский/ образовательный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Практико-ориентированный /технический , технологический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460" y="243840"/>
        <a:ext cx="5817819" cy="1462094"/>
      </dsp:txXfrm>
    </dsp:sp>
    <dsp:sp modelId="{CC9C59DB-57F7-4F57-8CDD-0602DC8912A5}">
      <dsp:nvSpPr>
        <dsp:cNvPr id="0" name=""/>
        <dsp:cNvSpPr/>
      </dsp:nvSpPr>
      <dsp:spPr>
        <a:xfrm>
          <a:off x="3589" y="438680"/>
          <a:ext cx="4079871" cy="1072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r>
            <a:rPr lang="ru-RU" sz="2000" kern="1200" dirty="0" smtClean="0"/>
            <a:t>. По доминирующей деятельности</a:t>
          </a:r>
          <a:endParaRPr lang="ru-RU" sz="2000" kern="1200" dirty="0"/>
        </a:p>
      </dsp:txBody>
      <dsp:txXfrm>
        <a:off x="55940" y="491031"/>
        <a:ext cx="3975169" cy="967713"/>
      </dsp:txXfrm>
    </dsp:sp>
    <dsp:sp modelId="{ADF9E7A3-63A8-457F-99B0-9F67F124F972}">
      <dsp:nvSpPr>
        <dsp:cNvPr id="0" name=""/>
        <dsp:cNvSpPr/>
      </dsp:nvSpPr>
      <dsp:spPr>
        <a:xfrm>
          <a:off x="4260598" y="1905180"/>
          <a:ext cx="6375318" cy="10170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Монопредметный (внутри одной науки)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Межпредметный (сочетание нескольких наук)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Надпредметный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(научно-исследовательский)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0598" y="2032307"/>
        <a:ext cx="5993936" cy="762765"/>
      </dsp:txXfrm>
    </dsp:sp>
    <dsp:sp modelId="{7A9ADFFD-F8A8-4E76-A132-54E847A92E62}">
      <dsp:nvSpPr>
        <dsp:cNvPr id="0" name=""/>
        <dsp:cNvSpPr/>
      </dsp:nvSpPr>
      <dsp:spPr>
        <a:xfrm>
          <a:off x="31077" y="1873752"/>
          <a:ext cx="4250212" cy="1070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2. По предметно-ориентированной области</a:t>
          </a:r>
          <a:endParaRPr lang="ru-RU" sz="2000" kern="1200" dirty="0"/>
        </a:p>
      </dsp:txBody>
      <dsp:txXfrm>
        <a:off x="83321" y="1925996"/>
        <a:ext cx="4145724" cy="965736"/>
      </dsp:txXfrm>
    </dsp:sp>
    <dsp:sp modelId="{EACE15B4-E3D1-484E-961E-86183740AFD0}">
      <dsp:nvSpPr>
        <dsp:cNvPr id="0" name=""/>
        <dsp:cNvSpPr/>
      </dsp:nvSpPr>
      <dsp:spPr>
        <a:xfrm>
          <a:off x="4201385" y="2943695"/>
          <a:ext cx="6375318" cy="11553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Долгосрочный (более 5 лет)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Среднесрочный (боле 1 года)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Краткосрочный (до 1 года)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1385" y="3088117"/>
        <a:ext cx="5942052" cy="866533"/>
      </dsp:txXfrm>
    </dsp:sp>
    <dsp:sp modelId="{3CF1E4D7-294C-476F-A8EE-379607366AEC}">
      <dsp:nvSpPr>
        <dsp:cNvPr id="0" name=""/>
        <dsp:cNvSpPr/>
      </dsp:nvSpPr>
      <dsp:spPr>
        <a:xfrm>
          <a:off x="57789" y="3186171"/>
          <a:ext cx="4250212" cy="805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3.По длительности</a:t>
          </a:r>
          <a:endParaRPr lang="ru-RU" sz="2000" kern="1200" dirty="0"/>
        </a:p>
      </dsp:txBody>
      <dsp:txXfrm>
        <a:off x="97112" y="3225494"/>
        <a:ext cx="4171566" cy="726882"/>
      </dsp:txXfrm>
    </dsp:sp>
    <dsp:sp modelId="{5ACFAF65-063E-4435-93EB-AB99FCCCC1D4}">
      <dsp:nvSpPr>
        <dsp:cNvPr id="0" name=""/>
        <dsp:cNvSpPr/>
      </dsp:nvSpPr>
      <dsp:spPr>
        <a:xfrm>
          <a:off x="4065393" y="4046294"/>
          <a:ext cx="6570523" cy="12618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Мегапроект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(национальный, федеральный)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Макропроект ( Региональный, Отраслевой)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Микропроект ( Локальный, для узкой группы людей)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5393" y="4204027"/>
        <a:ext cx="6097323" cy="946401"/>
      </dsp:txXfrm>
    </dsp:sp>
    <dsp:sp modelId="{F3B1A379-904F-4DD9-96FF-A8C9A498DD5C}">
      <dsp:nvSpPr>
        <dsp:cNvPr id="0" name=""/>
        <dsp:cNvSpPr/>
      </dsp:nvSpPr>
      <dsp:spPr>
        <a:xfrm>
          <a:off x="73294" y="4340243"/>
          <a:ext cx="4063252" cy="805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4. по масштабу</a:t>
          </a:r>
        </a:p>
      </dsp:txBody>
      <dsp:txXfrm>
        <a:off x="112617" y="4379566"/>
        <a:ext cx="3984606" cy="726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F632F-9FFD-440C-B942-5B1B3D044220}">
      <dsp:nvSpPr>
        <dsp:cNvPr id="0" name=""/>
        <dsp:cNvSpPr/>
      </dsp:nvSpPr>
      <dsp:spPr>
        <a:xfrm rot="5400000">
          <a:off x="2620677" y="107503"/>
          <a:ext cx="1634433" cy="14219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Альбом </a:t>
          </a:r>
          <a:endParaRPr lang="ru-RU" sz="1900" kern="1200" dirty="0"/>
        </a:p>
      </dsp:txBody>
      <dsp:txXfrm rot="-5400000">
        <a:off x="2948503" y="255964"/>
        <a:ext cx="978781" cy="1125035"/>
      </dsp:txXfrm>
    </dsp:sp>
    <dsp:sp modelId="{06386042-3923-4963-AA9B-E562426BA296}">
      <dsp:nvSpPr>
        <dsp:cNvPr id="0" name=""/>
        <dsp:cNvSpPr/>
      </dsp:nvSpPr>
      <dsp:spPr>
        <a:xfrm>
          <a:off x="4192021" y="328152"/>
          <a:ext cx="1824027" cy="98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4192021" y="328152"/>
        <a:ext cx="1824027" cy="980660"/>
      </dsp:txXfrm>
    </dsp:sp>
    <dsp:sp modelId="{81C3C052-6803-4292-B76D-5E2F6635C929}">
      <dsp:nvSpPr>
        <dsp:cNvPr id="0" name=""/>
        <dsp:cNvSpPr/>
      </dsp:nvSpPr>
      <dsp:spPr>
        <a:xfrm rot="5400000">
          <a:off x="896326" y="-63815"/>
          <a:ext cx="1634433" cy="1782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Видеоролик</a:t>
          </a:r>
          <a:r>
            <a:rPr lang="ru-RU" sz="1600" kern="1200" dirty="0" smtClean="0"/>
            <a:t> </a:t>
          </a:r>
          <a:endParaRPr lang="ru-RU" sz="1600" kern="1200" dirty="0"/>
        </a:p>
      </dsp:txBody>
      <dsp:txXfrm rot="-5400000">
        <a:off x="1119340" y="282679"/>
        <a:ext cx="1188406" cy="1089622"/>
      </dsp:txXfrm>
    </dsp:sp>
    <dsp:sp modelId="{A0A3C7EA-9094-43F9-BDBA-914FB715604A}">
      <dsp:nvSpPr>
        <dsp:cNvPr id="0" name=""/>
        <dsp:cNvSpPr/>
      </dsp:nvSpPr>
      <dsp:spPr>
        <a:xfrm rot="5400000">
          <a:off x="1849878" y="1494810"/>
          <a:ext cx="1634433" cy="14219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Чат-бот</a:t>
          </a:r>
          <a:endParaRPr lang="ru-RU" sz="1900" kern="1200" dirty="0"/>
        </a:p>
      </dsp:txBody>
      <dsp:txXfrm rot="-5400000">
        <a:off x="2177704" y="1643271"/>
        <a:ext cx="978781" cy="1125035"/>
      </dsp:txXfrm>
    </dsp:sp>
    <dsp:sp modelId="{25897D78-078E-4693-988E-D5C116CC1754}">
      <dsp:nvSpPr>
        <dsp:cNvPr id="0" name=""/>
        <dsp:cNvSpPr/>
      </dsp:nvSpPr>
      <dsp:spPr>
        <a:xfrm>
          <a:off x="132088" y="1715459"/>
          <a:ext cx="1765188" cy="98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2D142-59BC-48E9-A9E8-0980BD04F78F}">
      <dsp:nvSpPr>
        <dsp:cNvPr id="0" name=""/>
        <dsp:cNvSpPr/>
      </dsp:nvSpPr>
      <dsp:spPr>
        <a:xfrm rot="5400000">
          <a:off x="3385592" y="1494810"/>
          <a:ext cx="1634433" cy="14219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Виртуальная экскурсия</a:t>
          </a:r>
          <a:endParaRPr lang="ru-RU" sz="1300" kern="1200" dirty="0"/>
        </a:p>
      </dsp:txBody>
      <dsp:txXfrm rot="-5400000">
        <a:off x="3713418" y="1643271"/>
        <a:ext cx="978781" cy="1125035"/>
      </dsp:txXfrm>
    </dsp:sp>
    <dsp:sp modelId="{9FA9190D-603B-4177-AF26-A2B08CFBBDD0}">
      <dsp:nvSpPr>
        <dsp:cNvPr id="0" name=""/>
        <dsp:cNvSpPr/>
      </dsp:nvSpPr>
      <dsp:spPr>
        <a:xfrm rot="5400000">
          <a:off x="2620677" y="2882118"/>
          <a:ext cx="1634433" cy="14219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Веб-сайт </a:t>
          </a:r>
          <a:endParaRPr lang="ru-RU" sz="1900" kern="1200" dirty="0"/>
        </a:p>
      </dsp:txBody>
      <dsp:txXfrm rot="-5400000">
        <a:off x="2948503" y="3030579"/>
        <a:ext cx="978781" cy="1125035"/>
      </dsp:txXfrm>
    </dsp:sp>
    <dsp:sp modelId="{1DEC0BE1-C29C-4BB7-880E-DEC407F5ED74}">
      <dsp:nvSpPr>
        <dsp:cNvPr id="0" name=""/>
        <dsp:cNvSpPr/>
      </dsp:nvSpPr>
      <dsp:spPr>
        <a:xfrm>
          <a:off x="4192021" y="3102766"/>
          <a:ext cx="1824027" cy="98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4192021" y="3102766"/>
        <a:ext cx="1824027" cy="980660"/>
      </dsp:txXfrm>
    </dsp:sp>
    <dsp:sp modelId="{6F1BC1F6-486B-4434-AA13-0FA56D1A1671}">
      <dsp:nvSpPr>
        <dsp:cNvPr id="0" name=""/>
        <dsp:cNvSpPr/>
      </dsp:nvSpPr>
      <dsp:spPr>
        <a:xfrm rot="5400000">
          <a:off x="1084963" y="2882118"/>
          <a:ext cx="1634433" cy="14219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мероприятие </a:t>
          </a:r>
          <a:endParaRPr lang="ru-RU" sz="1300" kern="1200" dirty="0"/>
        </a:p>
      </dsp:txBody>
      <dsp:txXfrm rot="-5400000">
        <a:off x="1412789" y="3030579"/>
        <a:ext cx="978781" cy="1125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E26DB-1D1A-4D7F-916E-C08505C62B5F}">
      <dsp:nvSpPr>
        <dsp:cNvPr id="0" name=""/>
        <dsp:cNvSpPr/>
      </dsp:nvSpPr>
      <dsp:spPr>
        <a:xfrm rot="5400000">
          <a:off x="2315353" y="277884"/>
          <a:ext cx="1520658" cy="1322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Игра</a:t>
          </a:r>
          <a:endParaRPr lang="ru-RU" sz="2000" kern="1200" dirty="0"/>
        </a:p>
      </dsp:txBody>
      <dsp:txXfrm rot="-5400000">
        <a:off x="2620359" y="416010"/>
        <a:ext cx="910646" cy="1046720"/>
      </dsp:txXfrm>
    </dsp:sp>
    <dsp:sp modelId="{2FC88740-0D35-4280-A3E0-794ACBB4A62B}">
      <dsp:nvSpPr>
        <dsp:cNvPr id="0" name=""/>
        <dsp:cNvSpPr/>
      </dsp:nvSpPr>
      <dsp:spPr>
        <a:xfrm>
          <a:off x="3777314" y="483173"/>
          <a:ext cx="1697054" cy="912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C2BF5-FB4B-4C79-9821-BF5CF498334A}">
      <dsp:nvSpPr>
        <dsp:cNvPr id="0" name=""/>
        <dsp:cNvSpPr/>
      </dsp:nvSpPr>
      <dsp:spPr>
        <a:xfrm rot="5400000">
          <a:off x="678175" y="294034"/>
          <a:ext cx="1520658" cy="1322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концерт</a:t>
          </a:r>
          <a:endParaRPr lang="ru-RU" sz="2000" kern="1200" dirty="0"/>
        </a:p>
      </dsp:txBody>
      <dsp:txXfrm rot="-5400000">
        <a:off x="983181" y="432160"/>
        <a:ext cx="910646" cy="1046720"/>
      </dsp:txXfrm>
    </dsp:sp>
    <dsp:sp modelId="{5052A618-BED1-4A8B-B3B2-F52162722466}">
      <dsp:nvSpPr>
        <dsp:cNvPr id="0" name=""/>
        <dsp:cNvSpPr/>
      </dsp:nvSpPr>
      <dsp:spPr>
        <a:xfrm rot="5400000">
          <a:off x="1598211" y="1386353"/>
          <a:ext cx="1520658" cy="1687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Онлайн-курс</a:t>
          </a:r>
          <a:r>
            <a:rPr lang="ru-RU" sz="1100" kern="1200" dirty="0" smtClean="0"/>
            <a:t> </a:t>
          </a:r>
          <a:endParaRPr lang="ru-RU" sz="1100" kern="1200" dirty="0"/>
        </a:p>
      </dsp:txBody>
      <dsp:txXfrm rot="-5400000">
        <a:off x="1796039" y="1723219"/>
        <a:ext cx="1125002" cy="1013772"/>
      </dsp:txXfrm>
    </dsp:sp>
    <dsp:sp modelId="{3CB4D14B-2674-4B91-846A-CF753AA70722}">
      <dsp:nvSpPr>
        <dsp:cNvPr id="0" name=""/>
        <dsp:cNvSpPr/>
      </dsp:nvSpPr>
      <dsp:spPr>
        <a:xfrm>
          <a:off x="0" y="1773908"/>
          <a:ext cx="1642310" cy="912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ECB0A-2119-4852-A0D9-E927E0FDD691}">
      <dsp:nvSpPr>
        <dsp:cNvPr id="0" name=""/>
        <dsp:cNvSpPr/>
      </dsp:nvSpPr>
      <dsp:spPr>
        <a:xfrm rot="5400000">
          <a:off x="3027021" y="1568619"/>
          <a:ext cx="1520658" cy="132297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Коллекция</a:t>
          </a:r>
          <a:endParaRPr lang="ru-RU" sz="1500" kern="1200" dirty="0"/>
        </a:p>
      </dsp:txBody>
      <dsp:txXfrm rot="-5400000">
        <a:off x="3332027" y="1706745"/>
        <a:ext cx="910646" cy="1046720"/>
      </dsp:txXfrm>
    </dsp:sp>
    <dsp:sp modelId="{9FA9190D-603B-4177-AF26-A2B08CFBBDD0}">
      <dsp:nvSpPr>
        <dsp:cNvPr id="0" name=""/>
        <dsp:cNvSpPr/>
      </dsp:nvSpPr>
      <dsp:spPr>
        <a:xfrm rot="5400000">
          <a:off x="2315353" y="2802686"/>
          <a:ext cx="1520658" cy="15079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Дневник путешествий</a:t>
          </a:r>
          <a:endParaRPr lang="ru-RU" sz="1200" kern="1200" dirty="0"/>
        </a:p>
      </dsp:txBody>
      <dsp:txXfrm rot="-5400000">
        <a:off x="2571972" y="3048739"/>
        <a:ext cx="1007420" cy="1015884"/>
      </dsp:txXfrm>
    </dsp:sp>
    <dsp:sp modelId="{1DEC0BE1-C29C-4BB7-880E-DEC407F5ED74}">
      <dsp:nvSpPr>
        <dsp:cNvPr id="0" name=""/>
        <dsp:cNvSpPr/>
      </dsp:nvSpPr>
      <dsp:spPr>
        <a:xfrm>
          <a:off x="3777314" y="3100484"/>
          <a:ext cx="1697054" cy="912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3777314" y="3100484"/>
        <a:ext cx="1697054" cy="912394"/>
      </dsp:txXfrm>
    </dsp:sp>
    <dsp:sp modelId="{6F1BC1F6-486B-4434-AA13-0FA56D1A1671}">
      <dsp:nvSpPr>
        <dsp:cNvPr id="0" name=""/>
        <dsp:cNvSpPr/>
      </dsp:nvSpPr>
      <dsp:spPr>
        <a:xfrm rot="5400000">
          <a:off x="706180" y="2950640"/>
          <a:ext cx="1592341" cy="13604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Видео обзор</a:t>
          </a:r>
          <a:endParaRPr lang="ru-RU" sz="2000" kern="1200" dirty="0"/>
        </a:p>
      </dsp:txBody>
      <dsp:txXfrm rot="-5400000">
        <a:off x="1032360" y="3080754"/>
        <a:ext cx="939981" cy="1100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E26DB-1D1A-4D7F-916E-C08505C62B5F}">
      <dsp:nvSpPr>
        <dsp:cNvPr id="0" name=""/>
        <dsp:cNvSpPr/>
      </dsp:nvSpPr>
      <dsp:spPr>
        <a:xfrm rot="5400000">
          <a:off x="1751857" y="1536652"/>
          <a:ext cx="1543546" cy="13428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прибор</a:t>
          </a:r>
          <a:endParaRPr lang="ru-RU" sz="1900" kern="1200" dirty="0"/>
        </a:p>
      </dsp:txBody>
      <dsp:txXfrm rot="-5400000">
        <a:off x="2061453" y="1676858"/>
        <a:ext cx="924353" cy="1062474"/>
      </dsp:txXfrm>
    </dsp:sp>
    <dsp:sp modelId="{2FC88740-0D35-4280-A3E0-794ACBB4A62B}">
      <dsp:nvSpPr>
        <dsp:cNvPr id="0" name=""/>
        <dsp:cNvSpPr/>
      </dsp:nvSpPr>
      <dsp:spPr>
        <a:xfrm>
          <a:off x="3836885" y="1089949"/>
          <a:ext cx="1722598" cy="92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C2BF5-FB4B-4C79-9821-BF5CF498334A}">
      <dsp:nvSpPr>
        <dsp:cNvPr id="0" name=""/>
        <dsp:cNvSpPr/>
      </dsp:nvSpPr>
      <dsp:spPr>
        <a:xfrm rot="5400000">
          <a:off x="901129" y="176298"/>
          <a:ext cx="1693702" cy="14896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Дизайн-Оформление</a:t>
          </a:r>
          <a:endParaRPr lang="ru-RU" sz="1300" kern="1200" dirty="0"/>
        </a:p>
      </dsp:txBody>
      <dsp:txXfrm rot="-5400000">
        <a:off x="1236478" y="339543"/>
        <a:ext cx="1023004" cy="1163146"/>
      </dsp:txXfrm>
    </dsp:sp>
    <dsp:sp modelId="{F33BF2E0-5ABD-49F3-9148-A5A67EC6FD6C}">
      <dsp:nvSpPr>
        <dsp:cNvPr id="0" name=""/>
        <dsp:cNvSpPr/>
      </dsp:nvSpPr>
      <dsp:spPr>
        <a:xfrm rot="5400000">
          <a:off x="956743" y="2869353"/>
          <a:ext cx="1751493" cy="160954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Мультимедийный продукт</a:t>
          </a:r>
          <a:endParaRPr lang="ru-RU" sz="1100" kern="1200" dirty="0"/>
        </a:p>
      </dsp:txBody>
      <dsp:txXfrm rot="-5400000">
        <a:off x="1285104" y="3078464"/>
        <a:ext cx="1094770" cy="1191321"/>
      </dsp:txXfrm>
    </dsp:sp>
    <dsp:sp modelId="{EEC0EFD3-894B-4543-8056-2632EAE525D8}">
      <dsp:nvSpPr>
        <dsp:cNvPr id="0" name=""/>
        <dsp:cNvSpPr/>
      </dsp:nvSpPr>
      <dsp:spPr>
        <a:xfrm>
          <a:off x="2715" y="2579163"/>
          <a:ext cx="1667030" cy="92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49AE2-0D75-4CAA-AF9B-EB7F7A9B4ED4}">
      <dsp:nvSpPr>
        <dsp:cNvPr id="0" name=""/>
        <dsp:cNvSpPr/>
      </dsp:nvSpPr>
      <dsp:spPr>
        <a:xfrm rot="5400000">
          <a:off x="2438664" y="287660"/>
          <a:ext cx="1543546" cy="13428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-5400000">
        <a:off x="2748260" y="427866"/>
        <a:ext cx="924353" cy="1062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DC08-B9E7-4D0D-B76A-EA1C8665DC73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20537-8A39-4291-B8F1-D7E30F6D3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6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20537-8A39-4291-B8F1-D7E30F6D35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Раздать примеры распечатанных проектов или попросить их достать для примера</a:t>
            </a:r>
            <a:r>
              <a:rPr lang="ru-RU" baseline="0" dirty="0" smtClean="0"/>
              <a:t> Д\З 1 (описание проекта)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20537-8A39-4291-B8F1-D7E30F6D35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Раздать примеры распечатанных проектов или попросить их достать для примера</a:t>
            </a:r>
            <a:r>
              <a:rPr lang="ru-RU" baseline="0" dirty="0" smtClean="0"/>
              <a:t> Д\З 1 (описание проекта)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20537-8A39-4291-B8F1-D7E30F6D35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2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5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1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09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1EACF76-90EA-422B-A9D6-25818226AFE4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879B33-7FC0-4CF9-9422-70BED5C5699E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9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8932D-4299-47FD-A850-4D5625C65F8C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D3B92E-64D6-4CA6-88F7-9ED0A981071B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694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B6F03-39AC-4F19-B9D0-13A4F63D8DFA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81E64D-150E-41AB-8E9B-E0D26E645A5D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1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990C1-32AA-417F-83BC-F1086AA67EDA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44BAB5-CE7F-44AC-9E99-E1F3C89EC457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500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9C40B-8150-49E2-AF36-F90EDEB64EDD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C9A3BE-C0F9-475E-A335-5E6881AC04E1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66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9740C-883C-4155-835F-41511E92BB21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91C53A-A09B-47D5-BC80-4FBBBD55195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5617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66D0A-FBB9-4A77-A803-8FE6D191E510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42B101-45FD-4348-9457-C9C8A093B53F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2731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75F90F-2987-440D-8C79-37ED6F1D8823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196309-A6BE-4B8B-B13D-592220E2461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37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89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467D52-9665-46B9-8632-2334DA8E1E78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19D2E9-271D-40FE-8735-7D1833862DB8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796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8D433-A08D-4A90-9602-159E2CF03F2C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363BE8-CE16-43AF-93CF-3537EE9CD580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1348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EDE72-104A-44A6-B85D-7ED87F4935F6}" type="datetimeFigureOut">
              <a:rPr lang="ru-RU" smtClean="0"/>
              <a:pPr>
                <a:defRPr/>
              </a:pPr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489E61-6EDE-4EFA-A9F8-CD0D21A75164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6475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1972"/>
            <a:ext cx="12192000" cy="71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93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56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7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5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22D3-F5D6-4A42-985D-927C47A3F6B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FBDC-14C9-4FAC-A1B1-B2FCE9266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7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8F2E38A-AE83-41D6-AF53-836BF69C9186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6FE317F-401A-4ED5-A524-2D9257D892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20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30924" y="1122363"/>
            <a:ext cx="9683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40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Формулирование</a:t>
            </a:r>
            <a:r>
              <a:rPr lang="ru-RU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ru-RU" sz="40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цели, задач </a:t>
            </a:r>
            <a:r>
              <a:rPr lang="ru-RU" sz="4000" b="1" cap="all" dirty="0" smtClean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и </a:t>
            </a:r>
            <a:r>
              <a:rPr lang="ru-RU" sz="40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разработка паспорта проекта</a:t>
            </a:r>
            <a:endParaRPr lang="ru-RU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53598" y="4016584"/>
            <a:ext cx="238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Занятие </a:t>
            </a: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481" y="3503820"/>
            <a:ext cx="3932044" cy="26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flyclipart.com/thumb2/jigsaw-puzzle-clip-art-2053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10554"/>
          <a:stretch/>
        </p:blipFill>
        <p:spPr bwMode="auto">
          <a:xfrm>
            <a:off x="9915908" y="284792"/>
            <a:ext cx="2029908" cy="197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93296" y="679802"/>
            <a:ext cx="10192642" cy="3618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spcBef>
                <a:spcPts val="600"/>
              </a:spcBef>
              <a:buNone/>
            </a:pPr>
            <a:r>
              <a:rPr lang="ru-RU" sz="41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4. Проблема </a:t>
            </a:r>
            <a:r>
              <a:rPr lang="ru-RU" sz="4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 </a:t>
            </a:r>
            <a:r>
              <a:rPr lang="ru-RU" sz="4000" b="1" dirty="0"/>
              <a:t>- </a:t>
            </a:r>
            <a:r>
              <a:rPr lang="ru-RU" sz="3300" b="1" u="sng" dirty="0">
                <a:solidFill>
                  <a:srgbClr val="FF0000"/>
                </a:solidFill>
              </a:rPr>
              <a:t>вопрос</a:t>
            </a:r>
            <a:r>
              <a:rPr lang="ru-RU" sz="3000" dirty="0">
                <a:solidFill>
                  <a:schemeClr val="tx1"/>
                </a:solidFill>
              </a:rPr>
              <a:t>, </a:t>
            </a:r>
            <a:r>
              <a:rPr lang="ru-RU" sz="3100" dirty="0">
                <a:solidFill>
                  <a:schemeClr val="tx1"/>
                </a:solidFill>
              </a:rPr>
              <a:t>на который надо ответить; </a:t>
            </a:r>
            <a:r>
              <a:rPr lang="ru-RU" sz="3100" dirty="0" smtClean="0">
                <a:solidFill>
                  <a:schemeClr val="tx1"/>
                </a:solidFill>
              </a:rPr>
              <a:t>формулировка </a:t>
            </a:r>
            <a:r>
              <a:rPr lang="ru-RU" sz="3100" dirty="0" smtClean="0">
                <a:solidFill>
                  <a:schemeClr val="tx1"/>
                </a:solidFill>
              </a:rPr>
              <a:t>причины </a:t>
            </a:r>
            <a:r>
              <a:rPr lang="ru-RU" sz="3100" dirty="0">
                <a:solidFill>
                  <a:schemeClr val="tx1"/>
                </a:solidFill>
              </a:rPr>
              <a:t>появления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ru-RU" sz="3100" dirty="0">
                <a:solidFill>
                  <a:schemeClr val="tx1"/>
                </a:solidFill>
              </a:rPr>
              <a:t>проекта, </a:t>
            </a:r>
            <a:r>
              <a:rPr lang="ru-RU" sz="3100" dirty="0">
                <a:solidFill>
                  <a:schemeClr val="tx1"/>
                </a:solidFill>
              </a:rPr>
              <a:t>указание на то, что в практической деятельности не соответствует идеальной ситуации, описанной в </a:t>
            </a:r>
            <a:r>
              <a:rPr lang="ru-RU" sz="3100" dirty="0" smtClean="0">
                <a:solidFill>
                  <a:schemeClr val="tx1"/>
                </a:solidFill>
              </a:rPr>
              <a:t>теории и над чем надо работать.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ru-RU" sz="3200" dirty="0"/>
              <a:t>Констатация проблемы – описание одним развёрнутым предложением</a:t>
            </a:r>
            <a:r>
              <a:rPr lang="ru-RU" sz="3100" dirty="0" smtClean="0">
                <a:solidFill>
                  <a:schemeClr val="tx1"/>
                </a:solidFill>
              </a:rPr>
              <a:t> </a:t>
            </a:r>
            <a:endParaRPr lang="ru-RU" sz="31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3100" dirty="0" smtClean="0">
                <a:solidFill>
                  <a:schemeClr val="tx1"/>
                </a:solidFill>
              </a:rPr>
              <a:t> </a:t>
            </a:r>
            <a:r>
              <a:rPr lang="ru-RU" sz="3100" dirty="0">
                <a:solidFill>
                  <a:schemeClr val="tx1"/>
                </a:solidFill>
              </a:rPr>
              <a:t>«</a:t>
            </a:r>
            <a:r>
              <a:rPr lang="ru-RU" sz="3100" i="1" dirty="0">
                <a:solidFill>
                  <a:schemeClr val="bg2">
                    <a:lumMod val="25000"/>
                  </a:schemeClr>
                </a:solidFill>
              </a:rPr>
              <a:t>Какие способы помогут решить </a:t>
            </a:r>
            <a:r>
              <a:rPr lang="ru-RU" sz="3100" i="1" dirty="0" smtClean="0">
                <a:solidFill>
                  <a:schemeClr val="bg2">
                    <a:lumMod val="25000"/>
                  </a:schemeClr>
                </a:solidFill>
              </a:rPr>
              <a:t>…, ?</a:t>
            </a:r>
            <a:endParaRPr lang="ru-RU" sz="31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ru-RU" sz="31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3100" i="1" dirty="0">
                <a:solidFill>
                  <a:schemeClr val="bg2">
                    <a:lumMod val="25000"/>
                  </a:schemeClr>
                </a:solidFill>
              </a:rPr>
              <a:t>Какие условия следует обеспечить для</a:t>
            </a:r>
            <a:r>
              <a:rPr lang="ru-RU" sz="3100" dirty="0" smtClean="0">
                <a:solidFill>
                  <a:schemeClr val="tx1"/>
                </a:solidFill>
              </a:rPr>
              <a:t>.. ?». </a:t>
            </a:r>
            <a:endParaRPr lang="ru-RU" sz="31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3100" dirty="0">
                <a:solidFill>
                  <a:schemeClr val="tx1"/>
                </a:solidFill>
              </a:rPr>
              <a:t>В формулировке должна присутствовать </a:t>
            </a:r>
            <a:r>
              <a:rPr lang="ru-RU" sz="3100" u="sng" dirty="0">
                <a:solidFill>
                  <a:schemeClr val="tx1"/>
                </a:solidFill>
              </a:rPr>
              <a:t>только одна проблема</a:t>
            </a:r>
            <a:r>
              <a:rPr lang="ru-RU" sz="31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2400" dirty="0" smtClean="0">
                <a:solidFill>
                  <a:schemeClr val="tx1"/>
                </a:solidFill>
              </a:rPr>
              <a:t>Избегайте </a:t>
            </a:r>
            <a:r>
              <a:rPr lang="ru-RU" sz="2400" dirty="0">
                <a:solidFill>
                  <a:schemeClr val="tx1"/>
                </a:solidFill>
              </a:rPr>
              <a:t>слишком общих, глобальных проблем («</a:t>
            </a:r>
            <a:r>
              <a:rPr lang="ru-RU" sz="2400" dirty="0" err="1">
                <a:solidFill>
                  <a:schemeClr val="tx1"/>
                </a:solidFill>
              </a:rPr>
              <a:t>бездуховность</a:t>
            </a:r>
            <a:r>
              <a:rPr lang="ru-RU" sz="2400" dirty="0">
                <a:solidFill>
                  <a:schemeClr val="tx1"/>
                </a:solidFill>
              </a:rPr>
              <a:t> общества», «глобальное потепление» и т.п.).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55501" y="5594276"/>
            <a:ext cx="10241753" cy="70788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i="1" dirty="0">
                <a:solidFill>
                  <a:srgbClr val="66417F"/>
                </a:solidFill>
                <a:latin typeface="PT Sans Caption"/>
              </a:rPr>
              <a:t>Тема  3 Какие способы позволят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формировать ответственное отношение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к личным финансам детей и подростков в возрасте от 13 до 18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лет?</a:t>
            </a:r>
            <a:endParaRPr lang="ru-RU" sz="20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5500" y="4298796"/>
            <a:ext cx="10241753" cy="101566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PT Sans"/>
              </a:rPr>
              <a:t>  </a:t>
            </a:r>
            <a:r>
              <a:rPr lang="ru-RU" sz="2000" dirty="0">
                <a:solidFill>
                  <a:srgbClr val="00B050"/>
                </a:solidFill>
                <a:latin typeface="PT Sans Caption"/>
              </a:rPr>
              <a:t>Тема  2 </a:t>
            </a:r>
            <a:r>
              <a:rPr lang="ru-RU" sz="2000" i="1" dirty="0">
                <a:solidFill>
                  <a:srgbClr val="00B050"/>
                </a:solidFill>
                <a:latin typeface="PT Sans Caption"/>
              </a:rPr>
              <a:t>Как помочь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пожилым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людям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научиться пользоваться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современными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интернет-сервисами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,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повысить уровень компьютерной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грамотности пожилых,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чтобы они могли самостоятельно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пользоваться компьютером и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смартфоном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?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8709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eurocrm.ru/wp-content/uploads/2019/09/%D0%90%D0%BD%D0%B0%D0%BB%D0%B8%D0%B7-Targ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" y="850878"/>
            <a:ext cx="2836985" cy="19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8714" y="607061"/>
            <a:ext cx="10325041" cy="987277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5. Цель </a:t>
            </a:r>
            <a:r>
              <a:rPr lang="ru-RU" sz="3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chemeClr val="tx1"/>
                </a:solidFill>
              </a:rPr>
              <a:t>это </a:t>
            </a:r>
            <a:r>
              <a:rPr lang="ru-RU" dirty="0">
                <a:solidFill>
                  <a:schemeClr val="tx1"/>
                </a:solidFill>
              </a:rPr>
              <a:t>описание способа достижения результата.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5428" y="4363714"/>
            <a:ext cx="11125520" cy="92333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PT Sans Caption"/>
              </a:rPr>
              <a:t>Тема  2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Организация волонтерского движения для оказания помощи лицам, находящимся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в трудной жизненной ситуации,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пожилым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гражданам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в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период эпидемии COVID-19, а также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создание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условий для </a:t>
            </a:r>
            <a:r>
              <a:rPr lang="ru-RU" dirty="0" err="1">
                <a:solidFill>
                  <a:srgbClr val="000000"/>
                </a:solidFill>
                <a:latin typeface="PT Sans"/>
              </a:rPr>
              <a:t>межпоколенческого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 взаимодействия и личностного становления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молодежи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5428" y="3560330"/>
            <a:ext cx="8249599" cy="64633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PT Sans Caption"/>
              </a:rPr>
              <a:t>Тема 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PT Sans Caption"/>
              </a:rPr>
              <a:t>1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Создание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апробация системы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разработки образовательной настольной игры,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и обучение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этой системе не менее 30 человек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5428" y="5425946"/>
            <a:ext cx="8479971" cy="92333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PT Sans Caption"/>
              </a:rPr>
              <a:t>Тема 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PT Sans Caption"/>
              </a:rPr>
              <a:t>3. Разработка электронного сервиса для освоения 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экономических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правовых знаний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в сфере личных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финансов посредством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игровых и </a:t>
            </a:r>
            <a:r>
              <a:rPr lang="ru-RU" dirty="0" err="1">
                <a:solidFill>
                  <a:srgbClr val="000000"/>
                </a:solidFill>
                <a:latin typeface="PT Sans"/>
              </a:rPr>
              <a:t>тренинговых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 практик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подросткам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в возрасте 13-18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лет,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 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38714" y="2038484"/>
            <a:ext cx="10477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lvl="0" indent="0">
              <a:buNone/>
            </a:pPr>
            <a:r>
              <a:rPr lang="ru-RU" sz="2400" dirty="0"/>
              <a:t>Рекомендуется формулировать одну цель с указанием 1-2 основных показателей и даты их достижения </a:t>
            </a:r>
            <a:r>
              <a:rPr lang="ru-RU" sz="2400" i="1" dirty="0" smtClean="0"/>
              <a:t>(</a:t>
            </a:r>
            <a:r>
              <a:rPr lang="ru-RU" sz="2400" i="1" dirty="0">
                <a:solidFill>
                  <a:srgbClr val="FF0000"/>
                </a:solidFill>
              </a:rPr>
              <a:t>изучение</a:t>
            </a:r>
            <a:r>
              <a:rPr lang="ru-RU" sz="2400" i="1" dirty="0" smtClean="0"/>
              <a:t>, </a:t>
            </a:r>
            <a:r>
              <a:rPr lang="ru-RU" sz="2400" i="1" dirty="0" smtClean="0">
                <a:solidFill>
                  <a:srgbClr val="FF0000"/>
                </a:solidFill>
              </a:rPr>
              <a:t>выявление, </a:t>
            </a:r>
            <a:r>
              <a:rPr lang="ru-RU" sz="2400" i="1" dirty="0">
                <a:solidFill>
                  <a:srgbClr val="FF0000"/>
                </a:solidFill>
              </a:rPr>
              <a:t>анализ, </a:t>
            </a:r>
            <a:r>
              <a:rPr lang="ru-RU" sz="2400" i="1" dirty="0" smtClean="0">
                <a:solidFill>
                  <a:srgbClr val="FF0000"/>
                </a:solidFill>
              </a:rPr>
              <a:t>разработка, апробация, организация</a:t>
            </a:r>
            <a:r>
              <a:rPr lang="ru-RU" sz="2400" i="1" dirty="0" smtClean="0"/>
              <a:t>)</a:t>
            </a:r>
            <a:r>
              <a:rPr lang="ru-RU" sz="2400" dirty="0" smtClean="0"/>
              <a:t>.</a:t>
            </a:r>
          </a:p>
          <a:p>
            <a:pPr marL="45720" lvl="0" indent="0">
              <a:buNone/>
            </a:pPr>
            <a:r>
              <a:rPr lang="ru-RU" sz="2400" dirty="0" smtClean="0"/>
              <a:t>Примеры: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60430" y="1191824"/>
            <a:ext cx="8700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 проекта должна быть связана с проблемой, на решение которой направлен проект. Цель проекта должна быть в том, чтобы изменить ситуацию и решить проблему, благодаря конкретным действиям.</a:t>
            </a:r>
          </a:p>
        </p:txBody>
      </p:sp>
    </p:spTree>
    <p:extLst>
      <p:ext uri="{BB962C8B-B14F-4D97-AF65-F5344CB8AC3E}">
        <p14:creationId xmlns:p14="http://schemas.microsoft.com/office/powerpoint/2010/main" val="34123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307" y="498392"/>
            <a:ext cx="7573108" cy="2796713"/>
          </a:xfrm>
        </p:spPr>
        <p:txBody>
          <a:bodyPr>
            <a:normAutofit lnSpcReduction="10000"/>
          </a:bodyPr>
          <a:lstStyle/>
          <a:p>
            <a:pPr marL="45720" lvl="0" indent="0">
              <a:buNone/>
            </a:pP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6. </a:t>
            </a: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Задачи </a:t>
            </a:r>
            <a:r>
              <a:rPr lang="ru-RU" sz="3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 </a:t>
            </a:r>
            <a:r>
              <a:rPr lang="ru-RU" b="1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это те действия, которые необходимо выполнить для достижения поставленной в проекте цели, решения проблемы (</a:t>
            </a:r>
            <a:r>
              <a:rPr lang="ru-RU" b="1" i="1" dirty="0">
                <a:solidFill>
                  <a:srgbClr val="FF0000"/>
                </a:solidFill>
              </a:rPr>
              <a:t>изучить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i="1" dirty="0">
                <a:solidFill>
                  <a:srgbClr val="FF0000"/>
                </a:solidFill>
              </a:rPr>
              <a:t>определить, </a:t>
            </a:r>
            <a:r>
              <a:rPr lang="ru-RU" b="1" i="1" dirty="0" smtClean="0">
                <a:solidFill>
                  <a:srgbClr val="FF0000"/>
                </a:solidFill>
              </a:rPr>
              <a:t>разработать, проверить </a:t>
            </a:r>
            <a:r>
              <a:rPr lang="ru-RU" b="1" i="1" dirty="0">
                <a:solidFill>
                  <a:srgbClr val="FF0000"/>
                </a:solidFill>
              </a:rPr>
              <a:t>в опытной работе</a:t>
            </a:r>
            <a:r>
              <a:rPr lang="ru-RU" b="1" dirty="0">
                <a:solidFill>
                  <a:srgbClr val="FF0000"/>
                </a:solidFill>
              </a:rPr>
              <a:t> (апробировать) </a:t>
            </a:r>
            <a:r>
              <a:rPr lang="ru-RU" b="1" i="1" dirty="0">
                <a:solidFill>
                  <a:srgbClr val="FF0000"/>
                </a:solidFill>
              </a:rPr>
              <a:t>обобщить, </a:t>
            </a:r>
            <a:r>
              <a:rPr lang="ru-RU" b="1" dirty="0" smtClean="0">
                <a:solidFill>
                  <a:srgbClr val="FF0000"/>
                </a:solidFill>
              </a:rPr>
              <a:t>и выработать рекомендации</a:t>
            </a:r>
            <a:r>
              <a:rPr lang="ru-RU" dirty="0" smtClean="0">
                <a:solidFill>
                  <a:schemeClr val="tx1"/>
                </a:solidFill>
              </a:rPr>
              <a:t>), </a:t>
            </a:r>
            <a:r>
              <a:rPr lang="ru-RU" dirty="0">
                <a:solidFill>
                  <a:schemeClr val="tx1"/>
                </a:solidFill>
              </a:rPr>
              <a:t>какие </a:t>
            </a:r>
            <a:r>
              <a:rPr lang="ru-RU" dirty="0" smtClean="0">
                <a:solidFill>
                  <a:schemeClr val="tx1"/>
                </a:solidFill>
              </a:rPr>
              <a:t>шаги нужно выполнить, чтобы осуществить замысел.</a:t>
            </a:r>
          </a:p>
          <a:p>
            <a:pPr marL="45720" lv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Требования: формулируем  с помощью глаголов </a:t>
            </a:r>
            <a:r>
              <a:rPr lang="ru-RU" dirty="0" err="1" smtClean="0">
                <a:solidFill>
                  <a:schemeClr val="tx1"/>
                </a:solidFill>
              </a:rPr>
              <a:t>повелит.ф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protema.ru/images/stories/videos/lib/tanzilya-2013-01-28/imag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6"/>
          <a:stretch/>
        </p:blipFill>
        <p:spPr bwMode="auto">
          <a:xfrm>
            <a:off x="8077200" y="986497"/>
            <a:ext cx="3974123" cy="50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10307" y="3295106"/>
            <a:ext cx="7375539" cy="31700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PT Sans Caption"/>
              </a:rPr>
              <a:t>Тема  1</a:t>
            </a:r>
          </a:p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PT Sans Caption"/>
              </a:rPr>
              <a:t>1. </a:t>
            </a:r>
            <a:r>
              <a:rPr lang="ru-RU" sz="2000" b="1" dirty="0">
                <a:solidFill>
                  <a:srgbClr val="000000"/>
                </a:solidFill>
                <a:latin typeface="PT Sans"/>
              </a:rPr>
              <a:t>Изучить </a:t>
            </a:r>
            <a:r>
              <a:rPr lang="ru-RU" sz="2000" b="1" dirty="0" smtClean="0">
                <a:solidFill>
                  <a:srgbClr val="000000"/>
                </a:solidFill>
                <a:latin typeface="PT Sans"/>
              </a:rPr>
              <a:t>разработанность </a:t>
            </a:r>
            <a:r>
              <a:rPr lang="ru-RU" sz="2000" b="1" dirty="0">
                <a:solidFill>
                  <a:srgbClr val="000000"/>
                </a:solidFill>
                <a:latin typeface="PT Sans"/>
              </a:rPr>
              <a:t>вопроса в научной </a:t>
            </a:r>
            <a:r>
              <a:rPr lang="ru-RU" sz="2000" b="1" dirty="0" smtClean="0">
                <a:solidFill>
                  <a:srgbClr val="000000"/>
                </a:solidFill>
                <a:latin typeface="PT Sans"/>
              </a:rPr>
              <a:t>литературе …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о технологии разработки онлайн - курсов</a:t>
            </a:r>
            <a:endParaRPr lang="ru-RU" sz="2000" i="1" dirty="0">
              <a:solidFill>
                <a:srgbClr val="000000"/>
              </a:solidFill>
              <a:latin typeface="PT Sans"/>
            </a:endParaRPr>
          </a:p>
          <a:p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2. </a:t>
            </a:r>
            <a:r>
              <a:rPr lang="ru-RU" sz="2000" b="1" dirty="0" smtClean="0">
                <a:solidFill>
                  <a:srgbClr val="000000"/>
                </a:solidFill>
                <a:latin typeface="PT Sans"/>
              </a:rPr>
              <a:t>Разработать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 программу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онлайн-курса "Разработка образовательных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настольных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игр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".</a:t>
            </a:r>
            <a:endParaRPr lang="ru-RU" sz="2000" i="1" dirty="0">
              <a:solidFill>
                <a:srgbClr val="000000"/>
              </a:solidFill>
              <a:latin typeface="PT Sans"/>
            </a:endParaRPr>
          </a:p>
          <a:p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3. </a:t>
            </a:r>
            <a:r>
              <a:rPr lang="ru-RU" sz="2000" b="1" dirty="0" smtClean="0">
                <a:solidFill>
                  <a:srgbClr val="000000"/>
                </a:solidFill>
                <a:latin typeface="PT Sans"/>
              </a:rPr>
              <a:t>Провести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 опрос/ обучение на  онлайн-курс </a:t>
            </a:r>
            <a:r>
              <a:rPr lang="ru-RU" sz="2000" i="1" dirty="0">
                <a:solidFill>
                  <a:srgbClr val="000000"/>
                </a:solidFill>
                <a:latin typeface="PT Sans"/>
              </a:rPr>
              <a:t>"Разработка образовательных настольных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игр « целевой аудитории</a:t>
            </a:r>
            <a:endParaRPr lang="ru-RU" sz="2000" i="1" dirty="0">
              <a:solidFill>
                <a:srgbClr val="000000"/>
              </a:solidFill>
              <a:latin typeface="PT Sans"/>
            </a:endParaRPr>
          </a:p>
          <a:p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4 </a:t>
            </a:r>
            <a:r>
              <a:rPr lang="ru-RU" sz="2000" b="1" dirty="0" smtClean="0">
                <a:solidFill>
                  <a:srgbClr val="000000"/>
                </a:solidFill>
                <a:latin typeface="PT Sans"/>
              </a:rPr>
              <a:t>Изучить удовлетворенность 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аудитории результатами  обучения на </a:t>
            </a:r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онлайн-курсе с помощью анкетирования</a:t>
            </a:r>
            <a:endParaRPr lang="ru-RU" sz="2000" i="1" dirty="0" smtClean="0">
              <a:solidFill>
                <a:srgbClr val="000000"/>
              </a:solidFill>
              <a:latin typeface="PT Sans"/>
            </a:endParaRPr>
          </a:p>
          <a:p>
            <a:r>
              <a:rPr lang="ru-RU" sz="2000" i="1" dirty="0" smtClean="0">
                <a:solidFill>
                  <a:srgbClr val="000000"/>
                </a:solidFill>
                <a:latin typeface="PT Sans"/>
              </a:rPr>
              <a:t>5. </a:t>
            </a:r>
            <a:r>
              <a:rPr lang="ru-RU" sz="2000" b="1" dirty="0" smtClean="0">
                <a:solidFill>
                  <a:srgbClr val="000000"/>
                </a:solidFill>
                <a:latin typeface="PT Sans"/>
              </a:rPr>
              <a:t>Обобщить и оформить результаты проектной работы</a:t>
            </a:r>
            <a:endParaRPr lang="ru-RU" sz="2000" b="1" dirty="0">
              <a:solidFill>
                <a:srgbClr val="000000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4152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926" y="621323"/>
            <a:ext cx="11406554" cy="5929106"/>
          </a:xfrm>
        </p:spPr>
        <p:txBody>
          <a:bodyPr>
            <a:normAutofit fontScale="85000" lnSpcReduction="20000"/>
          </a:bodyPr>
          <a:lstStyle/>
          <a:p>
            <a:pPr marL="45720" lvl="0" indent="0">
              <a:buNone/>
            </a:pPr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7. Краткое </a:t>
            </a:r>
            <a:r>
              <a:rPr lang="ru-RU" sz="3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содержание проекта </a:t>
            </a:r>
            <a:r>
              <a:rPr lang="ru-RU" b="1" dirty="0"/>
              <a:t>(</a:t>
            </a:r>
            <a:r>
              <a:rPr lang="ru-RU" sz="2600" b="1" dirty="0">
                <a:solidFill>
                  <a:schemeClr val="tx1"/>
                </a:solidFill>
              </a:rPr>
              <a:t>описание) - </a:t>
            </a:r>
            <a:r>
              <a:rPr lang="ru-RU" sz="3600" dirty="0"/>
              <a:t>описание </a:t>
            </a:r>
            <a:r>
              <a:rPr lang="ru-RU" sz="3600" dirty="0"/>
              <a:t>всего содержания проекта</a:t>
            </a:r>
            <a:r>
              <a:rPr lang="ru-RU" sz="2600" dirty="0" smtClean="0">
                <a:solidFill>
                  <a:schemeClr val="tx1"/>
                </a:solidFill>
              </a:rPr>
              <a:t>, нововведения </a:t>
            </a:r>
            <a:r>
              <a:rPr lang="ru-RU" sz="2600" dirty="0">
                <a:solidFill>
                  <a:schemeClr val="tx1"/>
                </a:solidFill>
              </a:rPr>
              <a:t>(модели, средства, методики и др.), структурных компонентов нововведения, их характеристика; взаимосвязь структурных компонентов; функции (назначение) нововведения</a:t>
            </a:r>
            <a:r>
              <a:rPr lang="ru-RU" sz="2600" dirty="0">
                <a:solidFill>
                  <a:schemeClr val="tx1"/>
                </a:solidFill>
              </a:rPr>
              <a:t>. </a:t>
            </a:r>
            <a:r>
              <a:rPr lang="ru-RU" sz="2600" dirty="0" smtClean="0">
                <a:solidFill>
                  <a:schemeClr val="tx1"/>
                </a:solidFill>
              </a:rPr>
              <a:t>Изложение </a:t>
            </a:r>
            <a:r>
              <a:rPr lang="ru-RU" sz="2600" dirty="0">
                <a:solidFill>
                  <a:schemeClr val="tx1"/>
                </a:solidFill>
              </a:rPr>
              <a:t>понятным </a:t>
            </a:r>
            <a:r>
              <a:rPr lang="ru-RU" sz="2600" dirty="0" smtClean="0">
                <a:solidFill>
                  <a:schemeClr val="tx1"/>
                </a:solidFill>
              </a:rPr>
              <a:t>языком, который </a:t>
            </a:r>
            <a:r>
              <a:rPr lang="ru-RU" sz="2600" dirty="0">
                <a:solidFill>
                  <a:schemeClr val="tx1"/>
                </a:solidFill>
              </a:rPr>
              <a:t>поймет любой </a:t>
            </a:r>
            <a:r>
              <a:rPr lang="ru-RU" sz="2600" dirty="0" smtClean="0">
                <a:solidFill>
                  <a:schemeClr val="tx1"/>
                </a:solidFill>
              </a:rPr>
              <a:t>человек и сможет создать полное представление.</a:t>
            </a:r>
            <a:endParaRPr lang="ru-RU" sz="2600" dirty="0">
              <a:solidFill>
                <a:schemeClr val="tx1"/>
              </a:solidFill>
            </a:endParaRPr>
          </a:p>
          <a:p>
            <a:pPr marL="45720" lvl="0" indent="0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 Ответ на вопрос: «О </a:t>
            </a:r>
            <a:r>
              <a:rPr lang="ru-RU" sz="2600" dirty="0" smtClean="0">
                <a:solidFill>
                  <a:schemeClr val="tx1"/>
                </a:solidFill>
              </a:rPr>
              <a:t>чем можно узнать из проекта</a:t>
            </a:r>
            <a:r>
              <a:rPr lang="ru-RU" sz="2600" dirty="0" smtClean="0">
                <a:solidFill>
                  <a:schemeClr val="tx1"/>
                </a:solidFill>
              </a:rPr>
              <a:t>?». </a:t>
            </a:r>
            <a:endParaRPr lang="ru-RU" sz="26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8. Результат </a:t>
            </a:r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 (продук</a:t>
            </a:r>
            <a:r>
              <a:rPr lang="ru-RU" sz="3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т) </a:t>
            </a:r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– </a:t>
            </a:r>
            <a:r>
              <a:rPr lang="ru-RU" sz="3600" dirty="0"/>
              <a:t>все позитивные изменения, которые произойдут в результате реализации проекта</a:t>
            </a:r>
            <a:endParaRPr lang="ru-RU" sz="35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45720" indent="0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«Что </a:t>
            </a:r>
            <a:r>
              <a:rPr lang="ru-RU" sz="2600" dirty="0" smtClean="0">
                <a:solidFill>
                  <a:schemeClr val="tx1"/>
                </a:solidFill>
              </a:rPr>
              <a:t>создано и как работает, какие изменения произошли ?» </a:t>
            </a:r>
            <a:r>
              <a:rPr lang="ru-RU" sz="2600" dirty="0">
                <a:solidFill>
                  <a:schemeClr val="tx1"/>
                </a:solidFill>
              </a:rPr>
              <a:t>-</a:t>
            </a:r>
            <a:r>
              <a:rPr lang="ru-RU" sz="2600" dirty="0" smtClean="0">
                <a:solidFill>
                  <a:schemeClr val="tx1"/>
                </a:solidFill>
              </a:rPr>
              <a:t>Необходимо </a:t>
            </a:r>
            <a:r>
              <a:rPr lang="ru-RU" sz="2600" dirty="0">
                <a:solidFill>
                  <a:schemeClr val="tx1"/>
                </a:solidFill>
              </a:rPr>
              <a:t>указывать непосредственные результаты, </a:t>
            </a:r>
            <a:r>
              <a:rPr lang="ru-RU" sz="2600" dirty="0" smtClean="0">
                <a:solidFill>
                  <a:schemeClr val="tx1"/>
                </a:solidFill>
              </a:rPr>
              <a:t>количественные и качественные , создаваемые </a:t>
            </a:r>
            <a:r>
              <a:rPr lang="ru-RU" sz="2600" dirty="0">
                <a:solidFill>
                  <a:schemeClr val="tx1"/>
                </a:solidFill>
              </a:rPr>
              <a:t>в рамках реализации проекта, которые позволят достичь цели проекта. </a:t>
            </a:r>
            <a:endParaRPr lang="ru-RU" sz="2600" dirty="0" smtClean="0">
              <a:solidFill>
                <a:schemeClr val="tx1"/>
              </a:solidFill>
            </a:endParaRPr>
          </a:p>
          <a:p>
            <a:pPr lvl="0"/>
            <a:r>
              <a:rPr lang="ru-RU" sz="2600" dirty="0" smtClean="0">
                <a:solidFill>
                  <a:schemeClr val="tx1"/>
                </a:solidFill>
              </a:rPr>
              <a:t>По </a:t>
            </a:r>
            <a:r>
              <a:rPr lang="ru-RU" sz="2600" dirty="0">
                <a:solidFill>
                  <a:schemeClr val="tx1"/>
                </a:solidFill>
              </a:rPr>
              <a:t>каждому результату приводятся требования к результату проекта с указанием качественных и/или количественных характеристик, которые позволяют однозначно оценить получение указанного результата. В результатах проекта приводится перечень материальных и нематериальных объектов, продуктов и (или) услуг, создаваемых в рамках проекта и необходимых для достижения целей и показателей проекта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endParaRPr lang="ru-RU" sz="2600" dirty="0" smtClean="0">
              <a:solidFill>
                <a:schemeClr val="tx1"/>
              </a:solidFill>
            </a:endParaRPr>
          </a:p>
          <a:p>
            <a:pPr marL="45720" lvl="0" indent="0">
              <a:buNone/>
            </a:pPr>
            <a:r>
              <a:rPr lang="ru-RU" sz="2600" i="1" dirty="0" smtClean="0">
                <a:solidFill>
                  <a:srgbClr val="FF0000"/>
                </a:solidFill>
              </a:rPr>
              <a:t>пример</a:t>
            </a:r>
            <a:r>
              <a:rPr lang="ru-RU" sz="2600" i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ru-RU" sz="2600" i="1" dirty="0">
                <a:solidFill>
                  <a:schemeClr val="tx2">
                    <a:lumMod val="75000"/>
                  </a:schemeClr>
                </a:solidFill>
              </a:rPr>
              <a:t>в рамках проекта обучено более </a:t>
            </a:r>
            <a:r>
              <a:rPr lang="ru-RU" sz="2600" i="1" dirty="0" smtClean="0">
                <a:solidFill>
                  <a:schemeClr val="tx2">
                    <a:lumMod val="75000"/>
                  </a:schemeClr>
                </a:solidFill>
              </a:rPr>
              <a:t>25 </a:t>
            </a:r>
            <a:r>
              <a:rPr lang="ru-RU" sz="2600" i="1" dirty="0">
                <a:solidFill>
                  <a:schemeClr val="tx2">
                    <a:lumMod val="75000"/>
                  </a:schemeClr>
                </a:solidFill>
              </a:rPr>
              <a:t>человек основам финансовой грамотности  или разработанный видеофильм используется на уроке </a:t>
            </a:r>
            <a:r>
              <a:rPr lang="ru-RU" sz="2600" i="1" dirty="0" smtClean="0">
                <a:solidFill>
                  <a:schemeClr val="tx2">
                    <a:lumMod val="75000"/>
                  </a:schemeClr>
                </a:solidFill>
              </a:rPr>
              <a:t>математики </a:t>
            </a:r>
            <a:r>
              <a:rPr lang="ru-RU" sz="2600" i="1" dirty="0" smtClean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sz="2600" i="1" dirty="0">
                <a:solidFill>
                  <a:schemeClr val="tx2">
                    <a:lumMod val="75000"/>
                  </a:schemeClr>
                </a:solidFill>
              </a:rPr>
              <a:t>изучении </a:t>
            </a:r>
            <a:r>
              <a:rPr lang="ru-RU" sz="2600" i="1" dirty="0" smtClean="0">
                <a:solidFill>
                  <a:schemeClr val="tx2">
                    <a:lumMod val="75000"/>
                  </a:schemeClr>
                </a:solidFill>
              </a:rPr>
              <a:t>темы «….»</a:t>
            </a:r>
            <a:endParaRPr lang="ru-RU" sz="26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920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Виды продуктов проектной деятельности</a:t>
            </a:r>
            <a:endParaRPr lang="ru-RU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+mn-cs"/>
            </a:endParaRPr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29667"/>
              </p:ext>
            </p:extLst>
          </p:nvPr>
        </p:nvGraphicFramePr>
        <p:xfrm>
          <a:off x="252662" y="1680410"/>
          <a:ext cx="6148138" cy="441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820941"/>
              </p:ext>
            </p:extLst>
          </p:nvPr>
        </p:nvGraphicFramePr>
        <p:xfrm>
          <a:off x="3753853" y="1564105"/>
          <a:ext cx="5474369" cy="453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944700"/>
              </p:ext>
            </p:extLst>
          </p:nvPr>
        </p:nvGraphicFramePr>
        <p:xfrm>
          <a:off x="6629800" y="1574130"/>
          <a:ext cx="5562200" cy="4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888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998" y="865222"/>
            <a:ext cx="9448801" cy="2593086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9. Область применения продукта проекта /Обоснование социальной значимости – </a:t>
            </a:r>
            <a:endParaRPr lang="ru-RU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45720" lv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Для </a:t>
            </a:r>
            <a:r>
              <a:rPr lang="ru-RU" sz="2400" dirty="0">
                <a:solidFill>
                  <a:schemeClr val="tx1"/>
                </a:solidFill>
              </a:rPr>
              <a:t>кого он </a:t>
            </a:r>
            <a:r>
              <a:rPr lang="ru-RU" sz="2400" dirty="0" smtClean="0">
                <a:solidFill>
                  <a:schemeClr val="tx1"/>
                </a:solidFill>
              </a:rPr>
              <a:t>предназначен? </a:t>
            </a:r>
          </a:p>
          <a:p>
            <a:pPr marL="45720" lv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Где</a:t>
            </a:r>
            <a:r>
              <a:rPr lang="ru-RU" sz="2400" dirty="0">
                <a:solidFill>
                  <a:schemeClr val="tx1"/>
                </a:solidFill>
              </a:rPr>
              <a:t>, кем и как может быть  и использован разрабатываемый </a:t>
            </a:r>
            <a:r>
              <a:rPr lang="ru-RU" sz="2400" dirty="0" smtClean="0">
                <a:solidFill>
                  <a:schemeClr val="tx1"/>
                </a:solidFill>
              </a:rPr>
              <a:t>продукт? </a:t>
            </a:r>
          </a:p>
          <a:p>
            <a:pPr marL="45720" lv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Как </a:t>
            </a:r>
            <a:r>
              <a:rPr lang="ru-RU" sz="2400" dirty="0">
                <a:solidFill>
                  <a:schemeClr val="tx1"/>
                </a:solidFill>
              </a:rPr>
              <a:t>была решена проблема?</a:t>
            </a:r>
            <a:endParaRPr lang="ru-RU" dirty="0"/>
          </a:p>
        </p:txBody>
      </p:sp>
      <p:pic>
        <p:nvPicPr>
          <p:cNvPr id="4" name="Picture 2" descr="https://flyclipart.com/thumb2/jigsaw-puzzle-clip-art-2053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10554"/>
          <a:stretch/>
        </p:blipFill>
        <p:spPr bwMode="auto">
          <a:xfrm>
            <a:off x="9915908" y="284792"/>
            <a:ext cx="2029908" cy="197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2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80646" y="1690689"/>
            <a:ext cx="10937631" cy="4405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Этапы проекта, сроки, </a:t>
            </a:r>
          </a:p>
          <a:p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Участники: </a:t>
            </a:r>
            <a:r>
              <a:rPr lang="ru-RU" sz="3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автор проекта ; руководитель </a:t>
            </a:r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, </a:t>
            </a:r>
            <a:r>
              <a:rPr lang="ru-RU" sz="3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заказчик, консультант </a:t>
            </a:r>
          </a:p>
          <a:p>
            <a:r>
              <a:rPr lang="ru-RU" sz="3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Ресурсы проекта </a:t>
            </a:r>
            <a:r>
              <a:rPr lang="ru-RU" b="1" dirty="0" smtClean="0"/>
              <a:t>(</a:t>
            </a:r>
            <a:r>
              <a:rPr lang="ru-RU" sz="2600" b="1" dirty="0" smtClean="0">
                <a:solidFill>
                  <a:schemeClr val="tx1"/>
                </a:solidFill>
              </a:rPr>
              <a:t>описание) – </a:t>
            </a:r>
            <a:endParaRPr lang="ru-RU" sz="2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dirty="0" smtClean="0"/>
              <a:t>Информационные, т.е. источники информации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dirty="0" smtClean="0"/>
              <a:t>Финансовые , планируемые затраты на выполнение работ, источник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dirty="0" smtClean="0"/>
              <a:t>Технические, т.е. оборудование, его виды, количество, источники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dirty="0" smtClean="0"/>
              <a:t>Материалы и трудозатраты (время и квалификация участников проекта)</a:t>
            </a:r>
          </a:p>
          <a:p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Риски реализации </a:t>
            </a:r>
            <a:r>
              <a:rPr lang="ru-RU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 </a:t>
            </a:r>
            <a:r>
              <a:rPr lang="ru-RU" sz="2600" dirty="0"/>
              <a:t>(возможные факторы, которые затормозят реализацию </a:t>
            </a:r>
            <a:r>
              <a:rPr lang="ru-RU" sz="2600" dirty="0" smtClean="0"/>
              <a:t>проекта, или ухудшат качество)</a:t>
            </a:r>
            <a:endParaRPr lang="ru-RU" sz="2600" dirty="0"/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Дополнительные компоненты паспорта проекта</a:t>
            </a:r>
            <a:endParaRPr lang="ru-RU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2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Задание</a:t>
            </a:r>
            <a:r>
              <a:rPr lang="ru-RU" dirty="0"/>
              <a:t> </a:t>
            </a:r>
            <a:r>
              <a:rPr lang="ru-RU" sz="3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на самостоятельную работу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46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! Составить паспорт по теме своего проекта !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43000" y="3223260"/>
            <a:ext cx="9872871" cy="28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Детальная проработка паспорта позволит легко написать Введение в проектной работе</a:t>
            </a:r>
          </a:p>
        </p:txBody>
      </p:sp>
      <p:pic>
        <p:nvPicPr>
          <p:cNvPr id="5" name="Picture 6" descr="http://yunnat-01.gov67.ru/files/395/gallery/detail/shutterstock_73157263-per_158392938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66972"/>
            <a:ext cx="1688465" cy="18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7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Рефлексия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350328"/>
              </p:ext>
            </p:extLst>
          </p:nvPr>
        </p:nvGraphicFramePr>
        <p:xfrm>
          <a:off x="1143000" y="2811780"/>
          <a:ext cx="987266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220378998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641970569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01539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знаю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хочу узнать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узнал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!!!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8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186165"/>
            <a:ext cx="10641330" cy="650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Цель : научиться составлять паспорт проекта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797013"/>
              </p:ext>
            </p:extLst>
          </p:nvPr>
        </p:nvGraphicFramePr>
        <p:xfrm>
          <a:off x="1143000" y="2057400"/>
          <a:ext cx="9872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263075799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9796841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9456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знаю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хочу узнать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узнал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!</a:t>
                      </a:r>
                    </a:p>
                    <a:p>
                      <a:r>
                        <a:rPr lang="ru-RU" sz="3200" dirty="0" smtClean="0"/>
                        <a:t>!</a:t>
                      </a:r>
                    </a:p>
                    <a:p>
                      <a:r>
                        <a:rPr lang="ru-RU" sz="3200" dirty="0" smtClean="0"/>
                        <a:t>!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?</a:t>
                      </a:r>
                    </a:p>
                    <a:p>
                      <a:r>
                        <a:rPr lang="ru-RU" sz="3200" dirty="0" smtClean="0"/>
                        <a:t>?</a:t>
                      </a:r>
                    </a:p>
                    <a:p>
                      <a:r>
                        <a:rPr lang="ru-RU" sz="3200" dirty="0" smtClean="0"/>
                        <a:t>?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7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50057" y="93622"/>
            <a:ext cx="9875520" cy="81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Структура </a:t>
            </a:r>
            <a:r>
              <a:rPr 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проекта</a:t>
            </a:r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096088"/>
              </p:ext>
            </p:extLst>
          </p:nvPr>
        </p:nvGraphicFramePr>
        <p:xfrm>
          <a:off x="550057" y="882766"/>
          <a:ext cx="10459705" cy="5213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188">
                  <a:extLst>
                    <a:ext uri="{9D8B030D-6E8A-4147-A177-3AD203B41FA5}">
                      <a16:colId xmlns:a16="http://schemas.microsoft.com/office/drawing/2014/main" val="605970250"/>
                    </a:ext>
                  </a:extLst>
                </a:gridCol>
                <a:gridCol w="9748517">
                  <a:extLst>
                    <a:ext uri="{9D8B030D-6E8A-4147-A177-3AD203B41FA5}">
                      <a16:colId xmlns:a16="http://schemas.microsoft.com/office/drawing/2014/main" val="1239254203"/>
                    </a:ext>
                  </a:extLst>
                </a:gridCol>
              </a:tblGrid>
              <a:tr h="988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98" marR="438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</a:p>
                  </a:txBody>
                  <a:tcPr marL="43898" marR="4389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4648"/>
                  </a:ext>
                </a:extLst>
              </a:tr>
              <a:tr h="40479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98" marR="43898" marT="0" marB="0"/>
                </a:tc>
                <a:tc>
                  <a:txBody>
                    <a:bodyPr/>
                    <a:lstStyle/>
                    <a:p>
                      <a:pPr marL="666900" marR="0" lvl="0" indent="-34290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Титульный лист – 1с.</a:t>
                      </a:r>
                    </a:p>
                    <a:p>
                      <a:pPr marL="666900" marR="0" lvl="0" indent="-34290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Паспорт  проекта</a:t>
                      </a: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1-2с., </a:t>
                      </a:r>
                    </a:p>
                    <a:p>
                      <a:pPr marL="666900" marR="0" lvl="0" indent="-34290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Содержание</a:t>
                      </a: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Оглавление  - 1 с.</a:t>
                      </a:r>
                    </a:p>
                    <a:p>
                      <a:pPr marL="666900" indent="-342900" algn="just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Введение  - 1-2с., </a:t>
                      </a:r>
                      <a:endParaRPr lang="ru-RU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indent="-342900" algn="just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Описательная часть </a:t>
                      </a: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с анализом разработанности темы</a:t>
                      </a:r>
                      <a:r>
                        <a:rPr lang="ru-RU" sz="2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разных источниках</a:t>
                      </a:r>
                      <a:r>
                        <a:rPr lang="ru-RU" sz="2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до 10 с., </a:t>
                      </a:r>
                      <a:endParaRPr lang="ru-RU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marR="0" lvl="0" indent="-34290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Заключение -1-2с.,  , </a:t>
                      </a:r>
                      <a:endParaRPr lang="ru-RU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indent="-342900" algn="just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Глоссарий 7-10 терминов ; </a:t>
                      </a:r>
                      <a:endParaRPr lang="ru-RU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indent="-342900" algn="just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Информационные  </a:t>
                      </a:r>
                      <a:r>
                        <a:rPr lang="ru-RU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источники (библиографический список</a:t>
                      </a: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более 10,</a:t>
                      </a:r>
                      <a:endParaRPr lang="ru-RU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indent="-342900" algn="just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Приложения . </a:t>
                      </a:r>
                      <a:endParaRPr lang="ru-RU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98" marR="4389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3529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918412" y="2253217"/>
            <a:ext cx="25142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b="1" dirty="0" smtClean="0"/>
              <a:t>Макет общий для всех 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5061068" y="1419726"/>
            <a:ext cx="3857344" cy="762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 flipV="1">
            <a:off x="5673969" y="2391508"/>
            <a:ext cx="3244443" cy="46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8918412" y="1144783"/>
            <a:ext cx="25142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b="1" dirty="0" smtClean="0"/>
              <a:t>Макет общий для всех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71286" y="236745"/>
            <a:ext cx="9875520" cy="88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Паспорт проекта </a:t>
            </a:r>
            <a:endParaRPr lang="ru-RU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+mn-cs"/>
            </a:endParaRPr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28872"/>
              </p:ext>
            </p:extLst>
          </p:nvPr>
        </p:nvGraphicFramePr>
        <p:xfrm>
          <a:off x="471286" y="990107"/>
          <a:ext cx="11142551" cy="57127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41597">
                  <a:extLst>
                    <a:ext uri="{9D8B030D-6E8A-4147-A177-3AD203B41FA5}">
                      <a16:colId xmlns:a16="http://schemas.microsoft.com/office/drawing/2014/main" val="1522316010"/>
                    </a:ext>
                  </a:extLst>
                </a:gridCol>
                <a:gridCol w="4700954">
                  <a:extLst>
                    <a:ext uri="{9D8B030D-6E8A-4147-A177-3AD203B41FA5}">
                      <a16:colId xmlns:a16="http://schemas.microsoft.com/office/drawing/2014/main" val="1401816727"/>
                    </a:ext>
                  </a:extLst>
                </a:gridCol>
              </a:tblGrid>
              <a:tr h="436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компоненты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 проекта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268282731"/>
                  </a:ext>
                </a:extLst>
              </a:tr>
              <a:tr h="405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Тема проекта 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546778964"/>
                  </a:ext>
                </a:extLst>
              </a:tr>
              <a:tr h="436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Актуальность проекта 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90828290"/>
                  </a:ext>
                </a:extLst>
              </a:tr>
              <a:tr h="436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  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455880138"/>
                  </a:ext>
                </a:extLst>
              </a:tr>
              <a:tr h="436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Проблема проекта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02348700"/>
                  </a:ext>
                </a:extLst>
              </a:tr>
              <a:tr h="436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проекта 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32822070"/>
                  </a:ext>
                </a:extLst>
              </a:tr>
              <a:tr h="413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 проекта </a:t>
                      </a:r>
                      <a:endParaRPr lang="ru-RU" sz="2800" b="1" kern="12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049531052"/>
                  </a:ext>
                </a:extLst>
              </a:tr>
              <a:tr h="811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Краткое содержание проекта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(описание) 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2399664351"/>
                  </a:ext>
                </a:extLst>
              </a:tr>
              <a:tr h="544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проекта (продукт)</a:t>
                      </a: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7400860"/>
                  </a:ext>
                </a:extLst>
              </a:tr>
              <a:tr h="1217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 продукта проекта  / Обоснование социальной значимости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2800" b="1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293748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5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856741"/>
              </p:ext>
            </p:extLst>
          </p:nvPr>
        </p:nvGraphicFramePr>
        <p:xfrm>
          <a:off x="8754933" y="677903"/>
          <a:ext cx="2843728" cy="5788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3728">
                  <a:extLst>
                    <a:ext uri="{9D8B030D-6E8A-4147-A177-3AD203B41FA5}">
                      <a16:colId xmlns:a16="http://schemas.microsoft.com/office/drawing/2014/main" val="3167588340"/>
                    </a:ext>
                  </a:extLst>
                </a:gridCol>
              </a:tblGrid>
              <a:tr h="519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привести пример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4077619382"/>
                  </a:ext>
                </a:extLst>
              </a:tr>
              <a:tr h="506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909691228"/>
                  </a:ext>
                </a:extLst>
              </a:tr>
              <a:tr h="519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030275129"/>
                  </a:ext>
                </a:extLst>
              </a:tr>
              <a:tr h="519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256256953"/>
                  </a:ext>
                </a:extLst>
              </a:tr>
              <a:tr h="519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821261072"/>
                  </a:ext>
                </a:extLst>
              </a:tr>
              <a:tr h="519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4265629992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511026961"/>
                  </a:ext>
                </a:extLst>
              </a:tr>
              <a:tr h="519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120879611"/>
                  </a:ext>
                </a:extLst>
              </a:tr>
              <a:tr h="716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883292692"/>
                  </a:ext>
                </a:extLst>
              </a:tr>
              <a:tr h="5198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175928792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471286" y="236745"/>
            <a:ext cx="9875520" cy="882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Паспорт проекта </a:t>
            </a:r>
            <a:r>
              <a:rPr lang="ru-RU" altLang="ru-RU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(</a:t>
            </a:r>
            <a:r>
              <a:rPr lang="ru-RU" altLang="ru-RU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заполняем таблицу-памятку</a:t>
            </a:r>
            <a:r>
              <a:rPr lang="ru-RU" altLang="ru-RU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)</a:t>
            </a:r>
            <a:endParaRPr lang="en-US" altLang="ru-RU" sz="3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+mn-cs"/>
            </a:endParaRPr>
          </a:p>
          <a:p>
            <a:endParaRPr lang="ru-RU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+mn-cs"/>
            </a:endParaRPr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141160"/>
              </p:ext>
            </p:extLst>
          </p:nvPr>
        </p:nvGraphicFramePr>
        <p:xfrm>
          <a:off x="545357" y="681768"/>
          <a:ext cx="8135505" cy="6024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4780">
                  <a:extLst>
                    <a:ext uri="{9D8B030D-6E8A-4147-A177-3AD203B41FA5}">
                      <a16:colId xmlns:a16="http://schemas.microsoft.com/office/drawing/2014/main" val="1522316010"/>
                    </a:ext>
                  </a:extLst>
                </a:gridCol>
                <a:gridCol w="3400725">
                  <a:extLst>
                    <a:ext uri="{9D8B030D-6E8A-4147-A177-3AD203B41FA5}">
                      <a16:colId xmlns:a16="http://schemas.microsoft.com/office/drawing/2014/main" val="1401816727"/>
                    </a:ext>
                  </a:extLst>
                </a:gridCol>
              </a:tblGrid>
              <a:tr h="458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Основные компоненты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 к формулировке (вопрос )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268282731"/>
                  </a:ext>
                </a:extLst>
              </a:tr>
              <a:tr h="379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Тема проекта 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546778964"/>
                  </a:ext>
                </a:extLst>
              </a:tr>
              <a:tr h="458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Актуальность проекта 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90828290"/>
                  </a:ext>
                </a:extLst>
              </a:tr>
              <a:tr h="458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проекта  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455880138"/>
                  </a:ext>
                </a:extLst>
              </a:tr>
              <a:tr h="458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Проблема проекта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302348700"/>
                  </a:ext>
                </a:extLst>
              </a:tr>
              <a:tr h="458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Цель проекта 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32822070"/>
                  </a:ext>
                </a:extLst>
              </a:tr>
              <a:tr h="434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Задачи проекта </a:t>
                      </a: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1049531052"/>
                  </a:ext>
                </a:extLst>
              </a:tr>
              <a:tr h="458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Краткое содержание проекта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(описание) 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2399664351"/>
                  </a:ext>
                </a:extLst>
              </a:tr>
              <a:tr h="572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Результат проекта (продукт)</a:t>
                      </a: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7400860"/>
                  </a:ext>
                </a:extLst>
              </a:tr>
              <a:tr h="458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Область применения продукта проекта  / Обоснование социальной значимости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24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75" marR="53575" marT="0" marB="0"/>
                </a:tc>
                <a:extLst>
                  <a:ext uri="{0D108BD9-81ED-4DB2-BD59-A6C34878D82A}">
                    <a16:rowId xmlns:a16="http://schemas.microsoft.com/office/drawing/2014/main" val="293748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5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lyclipart.com/thumb2/jigsaw-puzzle-clip-art-2053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10554"/>
          <a:stretch/>
        </p:blipFill>
        <p:spPr bwMode="auto">
          <a:xfrm>
            <a:off x="9730154" y="284792"/>
            <a:ext cx="2215662" cy="2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+mn-ea"/>
                <a:cs typeface="+mn-cs"/>
              </a:rPr>
              <a:t>Основные компоненты паспорта проекта</a:t>
            </a:r>
            <a:endParaRPr lang="ru-RU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55871" y="1364164"/>
            <a:ext cx="10410714" cy="296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8670" indent="-742950">
              <a:buAutoNum type="arabicPeriod"/>
            </a:pP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Тема </a:t>
            </a: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 </a:t>
            </a:r>
            <a:r>
              <a:rPr lang="ru-RU" b="1" dirty="0" smtClean="0"/>
              <a:t>- </a:t>
            </a:r>
            <a:r>
              <a:rPr lang="ru-RU" sz="2600" dirty="0" smtClean="0">
                <a:solidFill>
                  <a:schemeClr val="tx1"/>
                </a:solidFill>
              </a:rPr>
              <a:t>это лаконичное и четкое </a:t>
            </a:r>
            <a:r>
              <a:rPr lang="ru-RU" sz="2600" dirty="0" smtClean="0">
                <a:solidFill>
                  <a:schemeClr val="tx1"/>
                </a:solidFill>
              </a:rPr>
              <a:t>название</a:t>
            </a:r>
          </a:p>
          <a:p>
            <a:pPr marL="45720" indent="0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аспектов изучаемой научной области. </a:t>
            </a:r>
            <a:endParaRPr lang="ru-RU" sz="26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Тема </a:t>
            </a:r>
            <a:r>
              <a:rPr lang="ru-RU" sz="2400" dirty="0" smtClean="0">
                <a:solidFill>
                  <a:schemeClr val="tx1"/>
                </a:solidFill>
              </a:rPr>
              <a:t>должна быть актуальной, т.е. ее разработка </a:t>
            </a:r>
            <a:r>
              <a:rPr lang="ru-RU" sz="2400" dirty="0" smtClean="0">
                <a:solidFill>
                  <a:schemeClr val="tx1"/>
                </a:solidFill>
              </a:rPr>
              <a:t>ее определяется </a:t>
            </a:r>
            <a:r>
              <a:rPr lang="ru-RU" sz="2400" dirty="0" smtClean="0">
                <a:solidFill>
                  <a:schemeClr val="tx1"/>
                </a:solidFill>
              </a:rPr>
              <a:t>объективными требованиями времени. 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Примеры: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35403" y="4597730"/>
            <a:ext cx="10321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PT Sans Caption"/>
              </a:rPr>
              <a:t>Тема 1. Создание онлайн-курса </a:t>
            </a:r>
            <a:r>
              <a:rPr lang="ru-RU" sz="2000" dirty="0">
                <a:solidFill>
                  <a:schemeClr val="accent3">
                    <a:lumMod val="75000"/>
                  </a:schemeClr>
                </a:solidFill>
                <a:latin typeface="PT Sans Caption"/>
              </a:rPr>
              <a:t>по разработке образовательных </a:t>
            </a: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PT Sans Caption"/>
              </a:rPr>
              <a:t>игр</a:t>
            </a:r>
            <a:endParaRPr lang="ru-RU" sz="2000" b="0" i="0" dirty="0">
              <a:solidFill>
                <a:schemeClr val="accent3">
                  <a:lumMod val="75000"/>
                </a:schemeClr>
              </a:solidFill>
              <a:effectLst/>
              <a:latin typeface="PT Sans Captio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5403" y="5180533"/>
            <a:ext cx="3175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B050"/>
                </a:solidFill>
                <a:latin typeface="PT Sans Caption"/>
              </a:rPr>
              <a:t>Тема 2. Связь поколений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35403" y="5763336"/>
            <a:ext cx="9358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66417F"/>
                </a:solidFill>
                <a:latin typeface="PT Sans Caption"/>
              </a:rPr>
              <a:t>Тема 3. Верное решение! Финансовая грамотность для подростков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75114" y="4008518"/>
            <a:ext cx="7641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ru-RU" dirty="0" err="1"/>
              <a:t>президентскиегранты.рф</a:t>
            </a:r>
            <a:r>
              <a:rPr lang="ru-RU" dirty="0"/>
              <a:t>/</a:t>
            </a:r>
            <a:r>
              <a:rPr lang="en-US" dirty="0"/>
              <a:t>public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5403" y="3024932"/>
            <a:ext cx="10861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Отвечает на вопрос: «</a:t>
            </a:r>
            <a:r>
              <a:rPr lang="ru-RU" sz="2000" b="1" dirty="0">
                <a:solidFill>
                  <a:srgbClr val="FF0000"/>
                </a:solidFill>
              </a:rPr>
              <a:t>Что мы описываем, что создаем</a:t>
            </a:r>
            <a:r>
              <a:rPr lang="ru-RU" sz="2000" dirty="0"/>
              <a:t>?». Формулировка темы не должна быть многословной (не более 10 слов). Нельзя использовать аббревиатуры и сленг</a:t>
            </a:r>
          </a:p>
        </p:txBody>
      </p:sp>
    </p:spTree>
    <p:extLst>
      <p:ext uri="{BB962C8B-B14F-4D97-AF65-F5344CB8AC3E}">
        <p14:creationId xmlns:p14="http://schemas.microsoft.com/office/powerpoint/2010/main" val="37178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522820" y="462813"/>
            <a:ext cx="11120481" cy="20751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2. Актуальность </a:t>
            </a: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проекта- </a:t>
            </a:r>
            <a:r>
              <a:rPr lang="ru-RU" dirty="0" smtClean="0">
                <a:solidFill>
                  <a:schemeClr val="tx1"/>
                </a:solidFill>
              </a:rPr>
              <a:t>ее </a:t>
            </a:r>
            <a:r>
              <a:rPr lang="ru-RU" dirty="0" smtClean="0">
                <a:solidFill>
                  <a:schemeClr val="tx1"/>
                </a:solidFill>
              </a:rPr>
              <a:t>соответствие </a:t>
            </a:r>
            <a:r>
              <a:rPr lang="ru-RU" dirty="0" smtClean="0">
                <a:solidFill>
                  <a:schemeClr val="tx1"/>
                </a:solidFill>
              </a:rPr>
              <a:t>заказу времени, поиску новых идей для решения существующих в настоящее время проблем. </a:t>
            </a:r>
            <a:endParaRPr lang="ru-RU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Отвечаем </a:t>
            </a:r>
            <a:r>
              <a:rPr lang="ru-RU" dirty="0" smtClean="0">
                <a:solidFill>
                  <a:schemeClr val="tx1"/>
                </a:solidFill>
              </a:rPr>
              <a:t>на вопросы «Почему данную проблему нужно в настоящее время изучать?», «На каком уровне : Государственном, региональном, уровне организации поднимается значимость вопроса?»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9078" y="5021106"/>
            <a:ext cx="10948639" cy="1477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6417F"/>
                </a:solidFill>
                <a:latin typeface="PT Sans Caption"/>
              </a:rPr>
              <a:t>Тема 3</a:t>
            </a:r>
            <a:r>
              <a:rPr lang="ru-RU" dirty="0" smtClean="0">
                <a:solidFill>
                  <a:srgbClr val="66417F"/>
                </a:solidFill>
                <a:latin typeface="PT Sans Caption"/>
              </a:rPr>
              <a:t>.   Активно </a:t>
            </a:r>
            <a:r>
              <a:rPr lang="ru-RU" i="1" dirty="0">
                <a:solidFill>
                  <a:srgbClr val="66417F"/>
                </a:solidFill>
                <a:latin typeface="PT Sans Caption"/>
              </a:rPr>
              <a:t>развивается финансовый мир, возможность заработать предоставляется и подросткам. В семье и школе редко говорят о том как тратится бюджет. </a:t>
            </a:r>
            <a:r>
              <a:rPr lang="ru-RU" i="1" dirty="0" smtClean="0">
                <a:solidFill>
                  <a:srgbClr val="66417F"/>
                </a:solidFill>
                <a:latin typeface="PT Sans Caption"/>
              </a:rPr>
              <a:t>Более 90% подростков имеют свои деньги, но тратят их необдуманно… </a:t>
            </a:r>
            <a:r>
              <a:rPr lang="ru-RU" i="1" dirty="0">
                <a:solidFill>
                  <a:srgbClr val="66417F"/>
                </a:solidFill>
                <a:latin typeface="PT Sans Caption"/>
              </a:rPr>
              <a:t>В игровой модели подростки научатся вести учет своих трат, оценивать риски и расставлять приоритеты. </a:t>
            </a:r>
            <a:r>
              <a:rPr lang="ru-RU" i="1" dirty="0" smtClean="0">
                <a:solidFill>
                  <a:srgbClr val="66417F"/>
                </a:solidFill>
                <a:latin typeface="PT Sans Caption"/>
              </a:rPr>
              <a:t>Подростки </a:t>
            </a:r>
            <a:r>
              <a:rPr lang="ru-RU" i="1" dirty="0">
                <a:solidFill>
                  <a:srgbClr val="66417F"/>
                </a:solidFill>
                <a:latin typeface="PT Sans Caption"/>
              </a:rPr>
              <a:t>научатся строить краткосрочные и долгосрочные финансовые планы.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22818" y="3414884"/>
            <a:ext cx="11204261" cy="153888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PT Sans Caption"/>
              </a:rPr>
              <a:t>Пример</a:t>
            </a:r>
            <a:r>
              <a:rPr lang="ru-RU" sz="2000" dirty="0" smtClean="0">
                <a:solidFill>
                  <a:srgbClr val="00B050"/>
                </a:solidFill>
                <a:latin typeface="PT Sans Caption"/>
              </a:rPr>
              <a:t>: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PT Sans Caption"/>
              </a:rPr>
              <a:t>Тема </a:t>
            </a:r>
            <a:r>
              <a:rPr lang="ru-RU" sz="2000" dirty="0">
                <a:solidFill>
                  <a:srgbClr val="00B050"/>
                </a:solidFill>
                <a:latin typeface="PT Sans Caption"/>
              </a:rPr>
              <a:t>2.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Проблема 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поддержки пожилых людей сейчас актуальна для всего мира. В больших городах уже налажена работа социальных служб и волонтёров, которые помогают пожилым справляться с бытовыми и психологическими проблемами, появившимися в ходе режима </a:t>
            </a:r>
            <a:r>
              <a:rPr lang="ru-RU" dirty="0" smtClean="0">
                <a:solidFill>
                  <a:srgbClr val="000000"/>
                </a:solidFill>
                <a:latin typeface="PT Sans"/>
              </a:rPr>
              <a:t>самоизоляции, в которой люди возраста 65+ должны находиться согласно распоряжения Главного врача региона.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2819" y="2537978"/>
            <a:ext cx="11261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Актуальность подтверждается  результатами </a:t>
            </a:r>
            <a:r>
              <a:rPr lang="ru-RU" dirty="0"/>
              <a:t>мониторинга, социологического или статистического исследования, проведенного (желательно) </a:t>
            </a:r>
            <a:r>
              <a:rPr lang="ru-RU" dirty="0" smtClean="0"/>
              <a:t>автором </a:t>
            </a:r>
            <a:r>
              <a:rPr lang="ru-RU" dirty="0"/>
              <a:t>проекта в конкретном регионе среди конкретных целевых </a:t>
            </a:r>
            <a:r>
              <a:rPr lang="ru-RU" dirty="0" smtClean="0"/>
              <a:t>групп, новостями СМИ, государственными законами и распоряжениями.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2526323"/>
            <a:ext cx="9872871" cy="4038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2018" y="534353"/>
            <a:ext cx="11062008" cy="6771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75500"/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3. Тип </a:t>
            </a:r>
            <a:r>
              <a:rPr lang="ru-RU" sz="3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проекта </a:t>
            </a:r>
            <a:r>
              <a:rPr lang="ru-RU" sz="3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– </a:t>
            </a:r>
            <a:r>
              <a:rPr lang="ru-RU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указать согласно классификации</a:t>
            </a:r>
            <a:endParaRPr lang="ru-RU" sz="1050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171115942"/>
              </p:ext>
            </p:extLst>
          </p:nvPr>
        </p:nvGraphicFramePr>
        <p:xfrm>
          <a:off x="878303" y="1189121"/>
          <a:ext cx="10635917" cy="56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122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Базис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ис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1419</Words>
  <Application>Microsoft Office PowerPoint</Application>
  <PresentationFormat>Широкоэкранный</PresentationFormat>
  <Paragraphs>194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</vt:lpstr>
      <vt:lpstr>Corbel</vt:lpstr>
      <vt:lpstr>PT Sans</vt:lpstr>
      <vt:lpstr>PT Sans Caption</vt:lpstr>
      <vt:lpstr>Times New Roman</vt:lpstr>
      <vt:lpstr>Wingdings</vt:lpstr>
      <vt:lpstr>Тема Office</vt:lpstr>
      <vt:lpstr>Базис</vt:lpstr>
      <vt:lpstr>Презентация PowerPoint</vt:lpstr>
      <vt:lpstr>Презентация PowerPoint</vt:lpstr>
      <vt:lpstr>Цель : научиться составлять паспорт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на самостоятельную работу</vt:lpstr>
      <vt:lpstr>Рефлексия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Любовь</dc:creator>
  <cp:lastModifiedBy>Любовь</cp:lastModifiedBy>
  <cp:revision>51</cp:revision>
  <cp:lastPrinted>2020-11-23T08:48:07Z</cp:lastPrinted>
  <dcterms:created xsi:type="dcterms:W3CDTF">2020-09-16T17:57:02Z</dcterms:created>
  <dcterms:modified xsi:type="dcterms:W3CDTF">2021-11-14T18:36:48Z</dcterms:modified>
</cp:coreProperties>
</file>