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15" r:id="rId2"/>
    <p:sldId id="644" r:id="rId3"/>
    <p:sldId id="657" r:id="rId4"/>
    <p:sldId id="658" r:id="rId5"/>
    <p:sldId id="659" r:id="rId6"/>
    <p:sldId id="648" r:id="rId7"/>
    <p:sldId id="660" r:id="rId8"/>
    <p:sldId id="656" r:id="rId9"/>
    <p:sldId id="662" r:id="rId10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434" userDrawn="1">
          <p15:clr>
            <a:srgbClr val="A4A3A4"/>
          </p15:clr>
        </p15:guide>
        <p15:guide id="6" orient="horz" pos="6611" userDrawn="1">
          <p15:clr>
            <a:srgbClr val="A4A3A4"/>
          </p15:clr>
        </p15:guide>
        <p15:guide id="7" pos="9902" userDrawn="1">
          <p15:clr>
            <a:srgbClr val="A4A3A4"/>
          </p15:clr>
        </p15:guide>
        <p15:guide id="9" orient="horz" pos="19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6B8"/>
    <a:srgbClr val="F66E63"/>
    <a:srgbClr val="78B67E"/>
    <a:srgbClr val="79B880"/>
    <a:srgbClr val="00B180"/>
    <a:srgbClr val="F53A30"/>
    <a:srgbClr val="BED58B"/>
    <a:srgbClr val="8FDE9C"/>
    <a:srgbClr val="85CD8F"/>
    <a:srgbClr val="F5A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5768"/>
  </p:normalViewPr>
  <p:slideViewPr>
    <p:cSldViewPr snapToGrid="0" snapToObjects="1">
      <p:cViewPr>
        <p:scale>
          <a:sx n="20" d="100"/>
          <a:sy n="20" d="100"/>
        </p:scale>
        <p:origin x="630" y="1368"/>
      </p:cViewPr>
      <p:guideLst>
        <p:guide pos="5434"/>
        <p:guide orient="horz" pos="6611"/>
        <p:guide pos="9902"/>
        <p:guide orient="horz" pos="1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423626-44FE-704E-A9D3-1CF4ACFD7E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F933F-ACBE-E242-A323-6CDD93944C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77BC4-36F9-7E42-B872-C00CF182CC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8AAF3-628E-0248-B662-8411EEF4FC4D}" type="slidenum">
              <a:rPr lang="en-RU" smtClean="0"/>
              <a:t>‹#›</a:t>
            </a:fld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665C6-8A68-6949-A32F-0647D3320D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538E9-1ACC-4C4A-95D1-F53202C65C35}" type="datetimeFigureOut">
              <a:rPr lang="en-US" smtClean="0"/>
              <a:t>4/5/2022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04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E6FF-E413-BD4F-BBA0-AB33BF7F5F6A}" type="datetimeFigureOut">
              <a:rPr lang="en-RU" smtClean="0"/>
              <a:t>04/05/2022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6A88B-A956-BF4F-AD0A-9AA2CEDEB92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093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8C3B263-1B0D-6041-A526-5C6604524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566" y="2498431"/>
            <a:ext cx="15353566" cy="4341091"/>
          </a:xfrm>
          <a:prstGeom prst="rect">
            <a:avLst/>
          </a:prstGeom>
        </p:spPr>
        <p:txBody>
          <a:bodyPr anchor="t"/>
          <a:lstStyle>
            <a:lvl1pPr algn="l">
              <a:defRPr sz="11999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C5E8144-6A9B-BA4A-B36D-99868CA7889F}"/>
              </a:ext>
            </a:extLst>
          </p:cNvPr>
          <p:cNvSpPr/>
          <p:nvPr userDrawn="1"/>
        </p:nvSpPr>
        <p:spPr>
          <a:xfrm>
            <a:off x="-248319" y="11217568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382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79" userDrawn="1">
          <p15:clr>
            <a:srgbClr val="FBAE40"/>
          </p15:clr>
        </p15:guide>
        <p15:guide id="3" pos="581" userDrawn="1">
          <p15:clr>
            <a:srgbClr val="FBAE40"/>
          </p15:clr>
        </p15:guide>
        <p15:guide id="4" pos="14756" userDrawn="1">
          <p15:clr>
            <a:srgbClr val="FBAE40"/>
          </p15:clr>
        </p15:guide>
        <p15:guide id="5" pos="7884" userDrawn="1">
          <p15:clr>
            <a:srgbClr val="FBAE40"/>
          </p15:clr>
        </p15:guide>
        <p15:guide id="6" pos="7453" userDrawn="1">
          <p15:clr>
            <a:srgbClr val="FBAE40"/>
          </p15:clr>
        </p15:guide>
        <p15:guide id="7" pos="5434" userDrawn="1">
          <p15:clr>
            <a:srgbClr val="FBAE40"/>
          </p15:clr>
        </p15:guide>
        <p15:guide id="8" pos="4981" userDrawn="1">
          <p15:clr>
            <a:srgbClr val="FBAE40"/>
          </p15:clr>
        </p15:guide>
        <p15:guide id="9" pos="2985" userDrawn="1">
          <p15:clr>
            <a:srgbClr val="FBAE40"/>
          </p15:clr>
        </p15:guide>
        <p15:guide id="10" pos="2509" userDrawn="1">
          <p15:clr>
            <a:srgbClr val="FBAE40"/>
          </p15:clr>
        </p15:guide>
        <p15:guide id="11" pos="9902" userDrawn="1">
          <p15:clr>
            <a:srgbClr val="FBAE40"/>
          </p15:clr>
        </p15:guide>
        <p15:guide id="12" pos="10356" userDrawn="1">
          <p15:clr>
            <a:srgbClr val="FBAE40"/>
          </p15:clr>
        </p15:guide>
        <p15:guide id="13" pos="12374" userDrawn="1">
          <p15:clr>
            <a:srgbClr val="FBAE40"/>
          </p15:clr>
        </p15:guide>
        <p15:guide id="14" pos="128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+горизонтальн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9A1004-9D75-EF4B-BEC2-7E70BC86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AC9BF468-104A-0247-867C-FA2A0872588E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516AC0-F7D9-6748-A8EE-A5D1E19A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697089" y="12824617"/>
            <a:ext cx="428625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  <p:sp>
        <p:nvSpPr>
          <p:cNvPr id="8" name="Image">
            <a:extLst>
              <a:ext uri="{FF2B5EF4-FFF2-40B4-BE49-F238E27FC236}">
                <a16:creationId xmlns:a16="http://schemas.microsoft.com/office/drawing/2014/main" id="{E683B9D0-DBA2-BA4D-852D-1A1351AC54C3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8626475" y="3118754"/>
            <a:ext cx="14798675" cy="1059724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2E57763-9814-764D-9645-93356481AA4B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966795" y="3115204"/>
            <a:ext cx="6867389" cy="9611784"/>
          </a:xfrm>
          <a:prstGeom prst="rect">
            <a:avLst/>
          </a:prstGeom>
        </p:spPr>
        <p:txBody>
          <a:bodyPr wrap="square" lIns="9000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Clr>
                <a:schemeClr val="accent4">
                  <a:lumMod val="75000"/>
                </a:schemeClr>
              </a:buClr>
              <a:buSzPct val="80000"/>
              <a:buFont typeface=".PingFang SC Regular"/>
              <a:buNone/>
              <a:tabLst/>
              <a:defRPr sz="4000">
                <a:solidFill>
                  <a:schemeClr val="tx2"/>
                </a:soli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54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  <p15:guide id="15" orient="horz" pos="801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+вертикальн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>
            <a:extLst>
              <a:ext uri="{FF2B5EF4-FFF2-40B4-BE49-F238E27FC236}">
                <a16:creationId xmlns:a16="http://schemas.microsoft.com/office/drawing/2014/main" id="{20208602-AC7C-4641-9A6F-07A4D8C32F47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>
            <a:noAutofit/>
          </a:bodyPr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Image">
            <a:extLst>
              <a:ext uri="{FF2B5EF4-FFF2-40B4-BE49-F238E27FC236}">
                <a16:creationId xmlns:a16="http://schemas.microsoft.com/office/drawing/2014/main" id="{0E6FF628-BD40-564F-99DE-1CC7472C2B5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15749905" y="3118754"/>
            <a:ext cx="7685802" cy="1059724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A001EF2-B070-0042-8D6A-FB28C9203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707" y="3118754"/>
            <a:ext cx="11569144" cy="9608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5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D103BD-1B44-5D47-AEC3-A4062A863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2D50B2-95A9-A245-89C4-06D3F79E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576693" y="12824617"/>
            <a:ext cx="669418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50585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  <p15:guide id="15" orient="horz" pos="1939">
          <p15:clr>
            <a:srgbClr val="FBAE40"/>
          </p15:clr>
        </p15:guide>
        <p15:guide id="16" orient="horz" pos="801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пункта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>
            <a:extLst>
              <a:ext uri="{FF2B5EF4-FFF2-40B4-BE49-F238E27FC236}">
                <a16:creationId xmlns:a16="http://schemas.microsoft.com/office/drawing/2014/main" id="{20208602-AC7C-4641-9A6F-07A4D8C32F47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>
            <a:noAutofit/>
          </a:bodyPr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D103BD-1B44-5D47-AEC3-A4062A863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Image">
            <a:extLst>
              <a:ext uri="{FF2B5EF4-FFF2-40B4-BE49-F238E27FC236}">
                <a16:creationId xmlns:a16="http://schemas.microsoft.com/office/drawing/2014/main" id="{9A9AAEDD-5428-964F-868A-3213E4D1D21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16462347" y="3096023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/>
            </a:lvl1pPr>
          </a:lstStyle>
          <a:p>
            <a:endParaRPr/>
          </a:p>
        </p:txBody>
      </p:sp>
      <p:sp>
        <p:nvSpPr>
          <p:cNvPr id="18" name="Image">
            <a:extLst>
              <a:ext uri="{FF2B5EF4-FFF2-40B4-BE49-F238E27FC236}">
                <a16:creationId xmlns:a16="http://schemas.microsoft.com/office/drawing/2014/main" id="{E5087D5D-84EF-AE49-8E35-D637C02244B6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8632800" y="3096023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/>
            </a:lvl1pPr>
          </a:lstStyle>
          <a:p>
            <a:endParaRPr/>
          </a:p>
        </p:txBody>
      </p:sp>
      <p:sp>
        <p:nvSpPr>
          <p:cNvPr id="19" name="Image">
            <a:extLst>
              <a:ext uri="{FF2B5EF4-FFF2-40B4-BE49-F238E27FC236}">
                <a16:creationId xmlns:a16="http://schemas.microsoft.com/office/drawing/2014/main" id="{0F4755B3-093E-654C-B66E-30C77C160F13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936897" y="3096023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/>
            </a:lvl1pPr>
          </a:lstStyle>
          <a:p>
            <a:endParaRPr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6196E6-BC92-A547-BFD5-3D3273B4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6947" y="4691713"/>
            <a:ext cx="6988342" cy="803527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SzPct val="80000"/>
              <a:buFont typeface="Arial" panose="020B0604020202020204" pitchFamily="34" charset="0"/>
              <a:buNone/>
              <a:defRPr sz="5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7050D7F-4EAC-6341-B45D-CA77E5D87389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638431" y="4691713"/>
            <a:ext cx="7080994" cy="803527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SzPct val="80000"/>
              <a:buFont typeface="Arial" panose="020B0604020202020204" pitchFamily="34" charset="0"/>
              <a:buNone/>
              <a:defRPr sz="5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65C005B-B0D5-9441-9BB5-8B55E4366122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6456790" y="4691713"/>
            <a:ext cx="6968360" cy="784918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SzPct val="80000"/>
              <a:buFont typeface="Arial" panose="020B0604020202020204" pitchFamily="34" charset="0"/>
              <a:buNone/>
              <a:defRPr sz="5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DC5445F-6389-7B4B-BC8F-00531BDA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697089" y="12824617"/>
            <a:ext cx="428625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60887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5003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  <p15:guide id="15" orient="horz" pos="1939">
          <p15:clr>
            <a:srgbClr val="FBAE40"/>
          </p15:clr>
        </p15:guide>
        <p15:guide id="16" orient="horz" pos="801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пунктов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>
            <a:extLst>
              <a:ext uri="{FF2B5EF4-FFF2-40B4-BE49-F238E27FC236}">
                <a16:creationId xmlns:a16="http://schemas.microsoft.com/office/drawing/2014/main" id="{20208602-AC7C-4641-9A6F-07A4D8C32F47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>
            <a:noAutofit/>
          </a:bodyPr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D103BD-1B44-5D47-AEC3-A4062A863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7CB496A-041E-5841-BF65-13234F24F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572" y="4769533"/>
            <a:ext cx="6988342" cy="20884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SzPct val="80000"/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7C24B52-2F55-A54C-9F21-107C71A12A7F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638431" y="4769533"/>
            <a:ext cx="7080994" cy="20884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SzPct val="80000"/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8AF2515-092F-1A4E-A4F7-14AF361AF56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6456790" y="4769533"/>
            <a:ext cx="6968360" cy="20884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SzPct val="80000"/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Image">
            <a:extLst>
              <a:ext uri="{FF2B5EF4-FFF2-40B4-BE49-F238E27FC236}">
                <a16:creationId xmlns:a16="http://schemas.microsoft.com/office/drawing/2014/main" id="{9A9AAEDD-5428-964F-868A-3213E4D1D21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16462347" y="3096023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8" name="Image">
            <a:extLst>
              <a:ext uri="{FF2B5EF4-FFF2-40B4-BE49-F238E27FC236}">
                <a16:creationId xmlns:a16="http://schemas.microsoft.com/office/drawing/2014/main" id="{E5087D5D-84EF-AE49-8E35-D637C02244B6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8632800" y="3096023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9" name="Image">
            <a:extLst>
              <a:ext uri="{FF2B5EF4-FFF2-40B4-BE49-F238E27FC236}">
                <a16:creationId xmlns:a16="http://schemas.microsoft.com/office/drawing/2014/main" id="{0F4755B3-093E-654C-B66E-30C77C160F13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936897" y="3096023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25F12D5-432D-D049-AAE0-96B1371232BD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946572" y="9827654"/>
            <a:ext cx="6988342" cy="20884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SzPct val="80000"/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F050257-C271-DE4A-A6CE-2807D3D70AB0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638431" y="9827654"/>
            <a:ext cx="7080994" cy="20884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SzPct val="80000"/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A370E11-A6F9-7B48-A05E-56FF28D9E162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6456790" y="9827654"/>
            <a:ext cx="6968360" cy="20884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SzPct val="80000"/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Image">
            <a:extLst>
              <a:ext uri="{FF2B5EF4-FFF2-40B4-BE49-F238E27FC236}">
                <a16:creationId xmlns:a16="http://schemas.microsoft.com/office/drawing/2014/main" id="{096AD6F1-9982-DD47-B2D7-7D977E67ECAD}"/>
              </a:ext>
            </a:extLst>
          </p:cNvPr>
          <p:cNvSpPr>
            <a:spLocks noGrp="1"/>
          </p:cNvSpPr>
          <p:nvPr>
            <p:ph type="pic" idx="25"/>
          </p:nvPr>
        </p:nvSpPr>
        <p:spPr>
          <a:xfrm>
            <a:off x="16462347" y="8154144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4" name="Image">
            <a:extLst>
              <a:ext uri="{FF2B5EF4-FFF2-40B4-BE49-F238E27FC236}">
                <a16:creationId xmlns:a16="http://schemas.microsoft.com/office/drawing/2014/main" id="{66AD2D99-6EC7-A740-917B-2D69EF93BAC2}"/>
              </a:ext>
            </a:extLst>
          </p:cNvPr>
          <p:cNvSpPr>
            <a:spLocks noGrp="1"/>
          </p:cNvSpPr>
          <p:nvPr>
            <p:ph type="pic" idx="26"/>
          </p:nvPr>
        </p:nvSpPr>
        <p:spPr>
          <a:xfrm>
            <a:off x="8632800" y="8154144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5" name="Image">
            <a:extLst>
              <a:ext uri="{FF2B5EF4-FFF2-40B4-BE49-F238E27FC236}">
                <a16:creationId xmlns:a16="http://schemas.microsoft.com/office/drawing/2014/main" id="{6AF358C0-2329-864E-B4C0-FA003A831C15}"/>
              </a:ext>
            </a:extLst>
          </p:cNvPr>
          <p:cNvSpPr>
            <a:spLocks noGrp="1"/>
          </p:cNvSpPr>
          <p:nvPr>
            <p:ph type="pic" idx="27"/>
          </p:nvPr>
        </p:nvSpPr>
        <p:spPr>
          <a:xfrm>
            <a:off x="936897" y="8154144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61825BD-37A0-604F-A081-713113AA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697089" y="12824617"/>
            <a:ext cx="428625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5053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5003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  <p15:guide id="15" orient="horz" pos="1939">
          <p15:clr>
            <a:srgbClr val="FBAE40"/>
          </p15:clr>
        </p15:guide>
        <p15:guide id="16" orient="horz" pos="8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ы цифры/шаг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>
            <a:extLst>
              <a:ext uri="{FF2B5EF4-FFF2-40B4-BE49-F238E27FC236}">
                <a16:creationId xmlns:a16="http://schemas.microsoft.com/office/drawing/2014/main" id="{9169C14F-F678-8148-9CBD-0800740D586B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>
            <a:noAutofit/>
          </a:bodyPr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97BF50-6EC1-4042-8EA6-83118A55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5600" y="4801108"/>
            <a:ext cx="6502886" cy="691675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SzPct val="80000"/>
              <a:buFont typeface="Arial" panose="020B0604020202020204" pitchFamily="34" charset="0"/>
              <a:buNone/>
              <a:defRPr sz="5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1904A65-CDB2-7A4E-A142-479693E323B1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812602" y="4801108"/>
            <a:ext cx="6502886" cy="691675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SzPct val="80000"/>
              <a:buFont typeface="Arial" panose="020B0604020202020204" pitchFamily="34" charset="0"/>
              <a:buNone/>
              <a:defRPr sz="5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B0E497FB-F730-AA40-85D9-9D66F1C2E3E7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6297134" y="4801108"/>
            <a:ext cx="6502886" cy="691675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SzPct val="80000"/>
              <a:buFont typeface="Arial" panose="020B0604020202020204" pitchFamily="34" charset="0"/>
              <a:buNone/>
              <a:defRPr sz="5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2 000">
            <a:extLst>
              <a:ext uri="{FF2B5EF4-FFF2-40B4-BE49-F238E27FC236}">
                <a16:creationId xmlns:a16="http://schemas.microsoft.com/office/drawing/2014/main" id="{B5D0CB87-94A6-BB40-A503-9B236B958C2B}"/>
              </a:ext>
            </a:extLst>
          </p:cNvPr>
          <p:cNvSpPr txBox="1">
            <a:spLocks noGrp="1"/>
          </p:cNvSpPr>
          <p:nvPr>
            <p:ph type="body" idx="16"/>
          </p:nvPr>
        </p:nvSpPr>
        <p:spPr>
          <a:xfrm>
            <a:off x="1007672" y="3289244"/>
            <a:ext cx="4564673" cy="1549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>
                <a:latin typeface="Georgia" panose="02040502050405020303" pitchFamily="18" charset="0"/>
              </a:defRPr>
            </a:lvl1pPr>
          </a:lstStyle>
          <a:p>
            <a:r>
              <a:t>2 000</a:t>
            </a:r>
          </a:p>
        </p:txBody>
      </p:sp>
      <p:sp>
        <p:nvSpPr>
          <p:cNvPr id="21" name="9 000">
            <a:extLst>
              <a:ext uri="{FF2B5EF4-FFF2-40B4-BE49-F238E27FC236}">
                <a16:creationId xmlns:a16="http://schemas.microsoft.com/office/drawing/2014/main" id="{FDA70F19-A964-4B4A-9CFD-3121982B3D60}"/>
              </a:ext>
            </a:extLst>
          </p:cNvPr>
          <p:cNvSpPr txBox="1">
            <a:spLocks noGrp="1"/>
          </p:cNvSpPr>
          <p:nvPr>
            <p:ph type="body" idx="17"/>
          </p:nvPr>
        </p:nvSpPr>
        <p:spPr>
          <a:xfrm>
            <a:off x="8795198" y="3276544"/>
            <a:ext cx="4564673" cy="1549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>
                <a:latin typeface="Georgia" panose="02040502050405020303" pitchFamily="18" charset="0"/>
              </a:defRPr>
            </a:lvl1pPr>
          </a:lstStyle>
          <a:p>
            <a:r>
              <a:t>9 000 </a:t>
            </a:r>
          </a:p>
        </p:txBody>
      </p:sp>
      <p:sp>
        <p:nvSpPr>
          <p:cNvPr id="25" name="25">
            <a:extLst>
              <a:ext uri="{FF2B5EF4-FFF2-40B4-BE49-F238E27FC236}">
                <a16:creationId xmlns:a16="http://schemas.microsoft.com/office/drawing/2014/main" id="{5AE6578E-AE64-BE4F-94E1-257E9D813D83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16295458" y="3276544"/>
            <a:ext cx="6052332" cy="1549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0">
                <a:latin typeface="Georgia" panose="02040502050405020303" pitchFamily="18" charset="0"/>
              </a:defRPr>
            </a:lvl1pPr>
          </a:lstStyle>
          <a:p>
            <a:r>
              <a:t>25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39F04E7-4DC2-A545-9C96-1E5F4301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697089" y="12824617"/>
            <a:ext cx="428625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DA5320-D331-8B42-8C5B-A58F4A7C2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8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79" userDrawn="1">
          <p15:clr>
            <a:srgbClr val="FBAE40"/>
          </p15:clr>
        </p15:guide>
        <p15:guide id="3" orient="horz" pos="801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>
            <a:extLst>
              <a:ext uri="{FF2B5EF4-FFF2-40B4-BE49-F238E27FC236}">
                <a16:creationId xmlns:a16="http://schemas.microsoft.com/office/drawing/2014/main" id="{20208602-AC7C-4641-9A6F-07A4D8C32F47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>
            <a:noAutofit/>
          </a:bodyPr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D103BD-1B44-5D47-AEC3-A4062A863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741E36B-4F14-B944-B79E-751A37FE9F23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937500" y="3091508"/>
            <a:ext cx="7004764" cy="56609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SzPct val="80000"/>
              <a:buFont typeface="Arial" panose="020B0604020202020204" pitchFamily="34" charset="0"/>
              <a:buNone/>
              <a:defRPr sz="4000" b="1" spc="300" baseline="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075FB18-CB78-234C-8B21-E54F21B21FD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638932" y="3091508"/>
            <a:ext cx="7004764" cy="56609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SzPct val="80000"/>
              <a:buFont typeface="Arial" panose="020B0604020202020204" pitchFamily="34" charset="0"/>
              <a:buNone/>
              <a:defRPr sz="4000" b="1" spc="300" baseline="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03BEA51-93EF-3D4D-B112-A16973ED6FFA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6439678" y="3091508"/>
            <a:ext cx="7004764" cy="56609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SzPct val="80000"/>
              <a:buFont typeface="Arial" panose="020B0604020202020204" pitchFamily="34" charset="0"/>
              <a:buNone/>
              <a:defRPr sz="4000" b="1" spc="300" baseline="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9A05458-F02F-AF46-80AE-D0F87660E57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951583" y="3948982"/>
            <a:ext cx="6990680" cy="877800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SzPct val="80000"/>
              <a:buFont typeface="Arial" panose="020B0604020202020204" pitchFamily="34" charset="0"/>
              <a:buNone/>
              <a:defRPr sz="4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5B40BBD-FAF4-1448-98F0-AC87D49013F6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8637413" y="3948982"/>
            <a:ext cx="7082011" cy="877800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SzPct val="80000"/>
              <a:buFont typeface="Arial" panose="020B0604020202020204" pitchFamily="34" charset="0"/>
              <a:buNone/>
              <a:defRPr sz="4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D5229BB-4ADB-4B46-AE09-17906DA16ABD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6439678" y="3948982"/>
            <a:ext cx="6985472" cy="877800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SzPct val="80000"/>
              <a:buFont typeface="Arial" panose="020B0604020202020204" pitchFamily="34" charset="0"/>
              <a:buNone/>
              <a:defRPr sz="4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4F41D22-796A-C84D-A06E-CE2E595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40390" y="12824617"/>
            <a:ext cx="942024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465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5003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  <p15:guide id="15" orient="horz" pos="1939">
          <p15:clr>
            <a:srgbClr val="FBAE40"/>
          </p15:clr>
        </p15:guide>
        <p15:guide id="16" orient="horz" pos="801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текст+допол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>
            <a:extLst>
              <a:ext uri="{FF2B5EF4-FFF2-40B4-BE49-F238E27FC236}">
                <a16:creationId xmlns:a16="http://schemas.microsoft.com/office/drawing/2014/main" id="{20208602-AC7C-4641-9A6F-07A4D8C32F47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>
            <a:noAutofit/>
          </a:bodyPr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Экспертиза:…">
            <a:extLst>
              <a:ext uri="{FF2B5EF4-FFF2-40B4-BE49-F238E27FC236}">
                <a16:creationId xmlns:a16="http://schemas.microsoft.com/office/drawing/2014/main" id="{601F1A10-6DB5-E246-B337-3AD7257043F0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16460028" y="4808914"/>
            <a:ext cx="6965122" cy="79180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000"/>
            </a:lvl1pPr>
          </a:lstStyle>
          <a:p>
            <a:endParaRPr dirty="0"/>
          </a:p>
        </p:txBody>
      </p:sp>
      <p:sp>
        <p:nvSpPr>
          <p:cNvPr id="11" name="Image">
            <a:extLst>
              <a:ext uri="{FF2B5EF4-FFF2-40B4-BE49-F238E27FC236}">
                <a16:creationId xmlns:a16="http://schemas.microsoft.com/office/drawing/2014/main" id="{96F93CC0-5D5D-584D-9ECF-42C35EA9D516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16455381" y="3097792"/>
            <a:ext cx="1519606" cy="11700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 sz="2000"/>
            </a:lvl1pPr>
          </a:lstStyle>
          <a:p>
            <a:endParaRPr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5A89810-9F5F-F84E-8818-7342CFAE0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A67D31-9510-4543-92A0-7CB1622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697089" y="12824617"/>
            <a:ext cx="428625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16FB558-851C-6645-B397-0BF250A748A3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39087" y="3128822"/>
            <a:ext cx="14788593" cy="9598166"/>
          </a:xfrm>
          <a:prstGeom prst="rect">
            <a:avLst/>
          </a:prstGeom>
        </p:spPr>
        <p:txBody>
          <a:bodyPr wrap="square" lIns="90000">
            <a:noAutofit/>
          </a:bodyPr>
          <a:lstStyle>
            <a:lvl1pPr marL="757238" indent="-757238">
              <a:lnSpc>
                <a:spcPct val="100000"/>
              </a:lnSpc>
              <a:spcBef>
                <a:spcPts val="3000"/>
              </a:spcBef>
              <a:buClr>
                <a:schemeClr val="accent4">
                  <a:lumMod val="75000"/>
                </a:schemeClr>
              </a:buClr>
              <a:buSzPct val="80000"/>
              <a:buFont typeface=".PingFang SC Regular"/>
              <a:buNone/>
              <a:tabLst/>
              <a:defRPr sz="4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221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  <p15:guide id="15" orient="horz" pos="1939">
          <p15:clr>
            <a:srgbClr val="FBAE40"/>
          </p15:clr>
        </p15:guide>
        <p15:guide id="16" orient="horz" pos="801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лонки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>
            <a:extLst>
              <a:ext uri="{FF2B5EF4-FFF2-40B4-BE49-F238E27FC236}">
                <a16:creationId xmlns:a16="http://schemas.microsoft.com/office/drawing/2014/main" id="{20208602-AC7C-4641-9A6F-07A4D8C32F47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>
            <a:noAutofit/>
          </a:bodyPr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9723A3-3CA0-C846-9B77-84924F8AF675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937499" y="3091509"/>
            <a:ext cx="10856039" cy="48498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SzPct val="80000"/>
              <a:buFont typeface="Arial" panose="020B0604020202020204" pitchFamily="34" charset="0"/>
              <a:buNone/>
              <a:defRPr sz="4000" b="1" spc="300" baseline="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399C205-EC3F-4F4B-9277-76B8775E5CC1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39087" y="3948628"/>
            <a:ext cx="10854451" cy="8778360"/>
          </a:xfrm>
          <a:prstGeom prst="rect">
            <a:avLst/>
          </a:prstGeom>
        </p:spPr>
        <p:txBody>
          <a:bodyPr wrap="square" lIns="90000">
            <a:noAutofit/>
          </a:bodyPr>
          <a:lstStyle>
            <a:lvl1pPr marL="757238" indent="-757238">
              <a:lnSpc>
                <a:spcPct val="100000"/>
              </a:lnSpc>
              <a:spcBef>
                <a:spcPts val="3000"/>
              </a:spcBef>
              <a:buClr>
                <a:schemeClr val="accent4">
                  <a:lumMod val="75000"/>
                </a:schemeClr>
              </a:buClr>
              <a:buSzPct val="80000"/>
              <a:buFont typeface=".PingFang SC Regular"/>
              <a:buNone/>
              <a:tabLst/>
              <a:defRPr sz="4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6F0BD3B-C215-7E40-BCE5-CAF574E23336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2516740" y="3091509"/>
            <a:ext cx="10856039" cy="48498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SzPct val="80000"/>
              <a:buFont typeface="Arial" panose="020B0604020202020204" pitchFamily="34" charset="0"/>
              <a:buNone/>
              <a:defRPr sz="4000" b="1" spc="300" baseline="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6464D8D-EFE7-6F43-801A-3669C8DFD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A415F63-01F2-0B4E-BFCD-867BC1B4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697089" y="12824617"/>
            <a:ext cx="428625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32BC098-42C4-154E-A19E-D1AD9920F5E9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2518994" y="3948628"/>
            <a:ext cx="10854451" cy="8778360"/>
          </a:xfrm>
          <a:prstGeom prst="rect">
            <a:avLst/>
          </a:prstGeom>
        </p:spPr>
        <p:txBody>
          <a:bodyPr wrap="square" lIns="90000">
            <a:noAutofit/>
          </a:bodyPr>
          <a:lstStyle>
            <a:lvl1pPr marL="757238" indent="-757238">
              <a:lnSpc>
                <a:spcPct val="100000"/>
              </a:lnSpc>
              <a:spcBef>
                <a:spcPts val="3000"/>
              </a:spcBef>
              <a:buClr>
                <a:schemeClr val="accent4">
                  <a:lumMod val="75000"/>
                </a:schemeClr>
              </a:buClr>
              <a:buSzPct val="80000"/>
              <a:buFont typeface=".PingFang SC Regular"/>
              <a:buNone/>
              <a:tabLst/>
              <a:defRPr sz="40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32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  <p15:guide id="15" orient="horz" pos="80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тема жел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44BE7935-2EB0-9047-A91A-23A6E5DF0158}"/>
              </a:ext>
            </a:extLst>
          </p:cNvPr>
          <p:cNvSpPr/>
          <p:nvPr userDrawn="1"/>
        </p:nvSpPr>
        <p:spPr>
          <a:xfrm>
            <a:off x="15739872" y="-1336"/>
            <a:ext cx="8642541" cy="13718672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F8499-DB5A-864D-B6DC-C8E491E9D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93" y="776305"/>
            <a:ext cx="12726355" cy="4775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9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50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тема си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44BE7935-2EB0-9047-A91A-23A6E5DF0158}"/>
              </a:ext>
            </a:extLst>
          </p:cNvPr>
          <p:cNvSpPr/>
          <p:nvPr userDrawn="1"/>
        </p:nvSpPr>
        <p:spPr>
          <a:xfrm>
            <a:off x="15739872" y="-1336"/>
            <a:ext cx="8642541" cy="1371867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2F6E36-0F71-D941-88F3-878BDC5F0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93" y="776305"/>
            <a:ext cx="12726355" cy="4775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9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1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дтема голуб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44BE7935-2EB0-9047-A91A-23A6E5DF0158}"/>
              </a:ext>
            </a:extLst>
          </p:cNvPr>
          <p:cNvSpPr/>
          <p:nvPr userDrawn="1"/>
        </p:nvSpPr>
        <p:spPr>
          <a:xfrm>
            <a:off x="15739872" y="-1336"/>
            <a:ext cx="8642541" cy="13718672"/>
          </a:xfrm>
          <a:prstGeom prst="rect">
            <a:avLst/>
          </a:prstGeom>
          <a:solidFill>
            <a:srgbClr val="A3A6B8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9476EA-D7E1-4B4E-8722-D01076D8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93" y="776305"/>
            <a:ext cx="12726355" cy="4775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9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42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дтема голуб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44BE7935-2EB0-9047-A91A-23A6E5DF0158}"/>
              </a:ext>
            </a:extLst>
          </p:cNvPr>
          <p:cNvSpPr/>
          <p:nvPr userDrawn="1"/>
        </p:nvSpPr>
        <p:spPr>
          <a:xfrm>
            <a:off x="15739872" y="-1336"/>
            <a:ext cx="8642541" cy="13718672"/>
          </a:xfrm>
          <a:prstGeom prst="rect">
            <a:avLst/>
          </a:prstGeom>
          <a:solidFill>
            <a:srgbClr val="79B88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9476EA-D7E1-4B4E-8722-D01076D8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93" y="776305"/>
            <a:ext cx="12726355" cy="4775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9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0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дтема голуб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44BE7935-2EB0-9047-A91A-23A6E5DF0158}"/>
              </a:ext>
            </a:extLst>
          </p:cNvPr>
          <p:cNvSpPr/>
          <p:nvPr userDrawn="1"/>
        </p:nvSpPr>
        <p:spPr>
          <a:xfrm>
            <a:off x="15739872" y="-1336"/>
            <a:ext cx="8642541" cy="13718672"/>
          </a:xfrm>
          <a:prstGeom prst="rect">
            <a:avLst/>
          </a:prstGeom>
          <a:solidFill>
            <a:srgbClr val="F66E6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9476EA-D7E1-4B4E-8722-D01076D8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93" y="776305"/>
            <a:ext cx="12726355" cy="4775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9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тема голуб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44BE7935-2EB0-9047-A91A-23A6E5DF0158}"/>
              </a:ext>
            </a:extLst>
          </p:cNvPr>
          <p:cNvSpPr/>
          <p:nvPr userDrawn="1"/>
        </p:nvSpPr>
        <p:spPr>
          <a:xfrm>
            <a:off x="15739872" y="-1336"/>
            <a:ext cx="8642541" cy="13718672"/>
          </a:xfrm>
          <a:prstGeom prst="rect">
            <a:avLst/>
          </a:prstGeom>
          <a:solidFill>
            <a:srgbClr val="BFD2E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9476EA-D7E1-4B4E-8722-D01076D8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93" y="776305"/>
            <a:ext cx="12726355" cy="4775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9000"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>
            <a:extLst>
              <a:ext uri="{FF2B5EF4-FFF2-40B4-BE49-F238E27FC236}">
                <a16:creationId xmlns:a16="http://schemas.microsoft.com/office/drawing/2014/main" id="{20208602-AC7C-4641-9A6F-07A4D8C32F47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>
            <a:noAutofit/>
          </a:bodyPr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903321-2970-ED48-BF26-6A158CF2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5A353B9-4231-9F43-B971-A88DFE59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25151" y="12824617"/>
            <a:ext cx="972502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04240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  <p15:guide id="15" orient="horz" pos="801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>
            <a:extLst>
              <a:ext uri="{FF2B5EF4-FFF2-40B4-BE49-F238E27FC236}">
                <a16:creationId xmlns:a16="http://schemas.microsoft.com/office/drawing/2014/main" id="{20208602-AC7C-4641-9A6F-07A4D8C32F47}"/>
              </a:ext>
            </a:extLst>
          </p:cNvPr>
          <p:cNvSpPr/>
          <p:nvPr userDrawn="1"/>
        </p:nvSpPr>
        <p:spPr>
          <a:xfrm>
            <a:off x="-248319" y="2324525"/>
            <a:ext cx="24880638" cy="1"/>
          </a:xfrm>
          <a:prstGeom prst="line">
            <a:avLst/>
          </a:prstGeom>
          <a:ln w="63500">
            <a:solidFill>
              <a:srgbClr val="FFCC00"/>
            </a:solidFill>
            <a:miter lim="400000"/>
          </a:ln>
        </p:spPr>
        <p:txBody>
          <a:bodyPr lIns="0" tIns="0" rIns="0" bIns="0" anchor="ctr">
            <a:noAutofit/>
          </a:bodyPr>
          <a:lstStyle/>
          <a:p>
            <a:pPr algn="ctr" defTabSz="825500">
              <a:defRPr sz="3200" b="0" cap="none" spc="0">
                <a:ln>
                  <a:noFill/>
                </a:ln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solidFill>
                <a:schemeClr val="tx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3D82F9-CBA0-744D-BC7C-98E5D6A4D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229" y="0"/>
            <a:ext cx="22484921" cy="229054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defRPr sz="6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F117E17-D9A1-4F4A-B511-4294C0C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697089" y="12824617"/>
            <a:ext cx="428625" cy="730250"/>
          </a:xfrm>
          <a:prstGeom prst="rect">
            <a:avLst/>
          </a:prstGeom>
        </p:spPr>
        <p:txBody>
          <a:bodyPr/>
          <a:lstStyle>
            <a:lvl1pPr algn="ctr">
              <a:defRPr sz="1500">
                <a:solidFill>
                  <a:schemeClr val="tx2"/>
                </a:solidFill>
              </a:defRPr>
            </a:lvl1pPr>
          </a:lstStyle>
          <a:p>
            <a:fld id="{922B6D4D-164A-9E43-B00A-6F12B8C4E2FE}" type="slidenum">
              <a:rPr lang="en-RU" smtClean="0"/>
              <a:pPr/>
              <a:t>‹#›</a:t>
            </a:fld>
            <a:endParaRPr lang="en-RU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8464FED-5235-3745-8263-1CA9A2905431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966795" y="3115204"/>
            <a:ext cx="13885277" cy="9611784"/>
          </a:xfrm>
          <a:prstGeom prst="rect">
            <a:avLst/>
          </a:prstGeom>
        </p:spPr>
        <p:txBody>
          <a:bodyPr wrap="square" lIns="9000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Clr>
                <a:schemeClr val="accent4">
                  <a:lumMod val="75000"/>
                </a:schemeClr>
              </a:buClr>
              <a:buSzPct val="80000"/>
              <a:buFont typeface=".PingFang SC Regular"/>
              <a:buNone/>
              <a:tabLst/>
              <a:defRPr sz="4000">
                <a:solidFill>
                  <a:schemeClr val="tx2"/>
                </a:solidFill>
              </a:defRPr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6280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  <p15:guide id="3" pos="581">
          <p15:clr>
            <a:srgbClr val="FBAE40"/>
          </p15:clr>
        </p15:guide>
        <p15:guide id="4" pos="14756">
          <p15:clr>
            <a:srgbClr val="FBAE40"/>
          </p15:clr>
        </p15:guide>
        <p15:guide id="5" pos="7884">
          <p15:clr>
            <a:srgbClr val="FBAE40"/>
          </p15:clr>
        </p15:guide>
        <p15:guide id="6" pos="7453">
          <p15:clr>
            <a:srgbClr val="FBAE40"/>
          </p15:clr>
        </p15:guide>
        <p15:guide id="7" pos="5434">
          <p15:clr>
            <a:srgbClr val="FBAE40"/>
          </p15:clr>
        </p15:guide>
        <p15:guide id="8" pos="4981">
          <p15:clr>
            <a:srgbClr val="FBAE40"/>
          </p15:clr>
        </p15:guide>
        <p15:guide id="9" pos="2985">
          <p15:clr>
            <a:srgbClr val="FBAE40"/>
          </p15:clr>
        </p15:guide>
        <p15:guide id="10" pos="2509">
          <p15:clr>
            <a:srgbClr val="FBAE40"/>
          </p15:clr>
        </p15:guide>
        <p15:guide id="11" pos="9902">
          <p15:clr>
            <a:srgbClr val="FBAE40"/>
          </p15:clr>
        </p15:guide>
        <p15:guide id="12" pos="10356">
          <p15:clr>
            <a:srgbClr val="FBAE40"/>
          </p15:clr>
        </p15:guide>
        <p15:guide id="13" pos="12374">
          <p15:clr>
            <a:srgbClr val="FBAE40"/>
          </p15:clr>
        </p15:guide>
        <p15:guide id="14" pos="12828">
          <p15:clr>
            <a:srgbClr val="FBAE40"/>
          </p15:clr>
        </p15:guide>
        <p15:guide id="15" orient="horz" pos="1939">
          <p15:clr>
            <a:srgbClr val="FBAE40"/>
          </p15:clr>
        </p15:guide>
        <p15:guide id="16" orient="horz" pos="801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54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7" r:id="rId2"/>
    <p:sldLayoutId id="2147483759" r:id="rId3"/>
    <p:sldLayoutId id="2147483774" r:id="rId4"/>
    <p:sldLayoutId id="2147483772" r:id="rId5"/>
    <p:sldLayoutId id="2147483773" r:id="rId6"/>
    <p:sldLayoutId id="2147483768" r:id="rId7"/>
    <p:sldLayoutId id="2147483712" r:id="rId8"/>
    <p:sldLayoutId id="2147483771" r:id="rId9"/>
    <p:sldLayoutId id="2147483711" r:id="rId10"/>
    <p:sldLayoutId id="2147483720" r:id="rId11"/>
    <p:sldLayoutId id="2147483724" r:id="rId12"/>
    <p:sldLayoutId id="2147483726" r:id="rId13"/>
    <p:sldLayoutId id="2147483693" r:id="rId14"/>
    <p:sldLayoutId id="2147483733" r:id="rId15"/>
    <p:sldLayoutId id="2147483717" r:id="rId16"/>
    <p:sldLayoutId id="2147483752" r:id="rId17"/>
  </p:sldLayoutIdLst>
  <p:hf hdr="0" dt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27D8AA-2BCC-2145-ACE0-45E7D51F5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6890" y="3851744"/>
            <a:ext cx="15353566" cy="2693436"/>
          </a:xfrm>
        </p:spPr>
        <p:txBody>
          <a:bodyPr/>
          <a:lstStyle/>
          <a:p>
            <a:pPr algn="ctr"/>
            <a:r>
              <a:rPr lang="ru-RU" sz="8800" dirty="0" smtClean="0"/>
              <a:t>Тема проекта</a:t>
            </a:r>
            <a:endParaRPr lang="en-RU" sz="8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727D8AA-2BCC-2145-ACE0-45E7D51F52C2}"/>
              </a:ext>
            </a:extLst>
          </p:cNvPr>
          <p:cNvSpPr txBox="1">
            <a:spLocks/>
          </p:cNvSpPr>
          <p:nvPr/>
        </p:nvSpPr>
        <p:spPr>
          <a:xfrm>
            <a:off x="15177454" y="8814817"/>
            <a:ext cx="7755698" cy="2231136"/>
          </a:xfrm>
          <a:prstGeom prst="rect">
            <a:avLst/>
          </a:prstGeom>
        </p:spPr>
        <p:txBody>
          <a:bodyPr anchor="t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999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+mn-lt"/>
              </a:rPr>
              <a:t>Выполнил студент</a:t>
            </a:r>
          </a:p>
          <a:p>
            <a:endParaRPr lang="ru-RU" sz="3200" dirty="0" smtClean="0">
              <a:latin typeface="+mn-lt"/>
            </a:endParaRPr>
          </a:p>
          <a:p>
            <a:r>
              <a:rPr lang="ru-RU" sz="3200" dirty="0" smtClean="0">
                <a:latin typeface="+mn-lt"/>
              </a:rPr>
              <a:t>Руководитель</a:t>
            </a:r>
            <a:endParaRPr lang="en-RU" sz="3200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58" y="1035952"/>
            <a:ext cx="2176917" cy="16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5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793-1396-F84D-8415-A14F354A8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dirty="0"/>
              <a:t>Актуальность проекта,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проблема </a:t>
            </a:r>
            <a:endParaRPr lang="ru-RU" dirty="0"/>
          </a:p>
        </p:txBody>
      </p:sp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39A24428-775F-7749-AF1F-88AEA7A0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8928" y="5551505"/>
            <a:ext cx="2970703" cy="29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7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793-1396-F84D-8415-A14F354A8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dirty="0"/>
              <a:t>Цель проекта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задачи проекта</a:t>
            </a:r>
          </a:p>
        </p:txBody>
      </p:sp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39A24428-775F-7749-AF1F-88AEA7A0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8928" y="5551505"/>
            <a:ext cx="2970703" cy="29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793-1396-F84D-8415-A14F354A8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6368" y="447121"/>
            <a:ext cx="8215821" cy="2588687"/>
          </a:xfrm>
        </p:spPr>
        <p:txBody>
          <a:bodyPr/>
          <a:lstStyle/>
          <a:p>
            <a:pPr lvl="0"/>
            <a:r>
              <a:rPr lang="ru-RU" sz="6000" dirty="0" smtClean="0"/>
              <a:t>Результаты выполнения задачи 1 </a:t>
            </a:r>
            <a:endParaRPr lang="ru-RU" sz="6000" dirty="0"/>
          </a:p>
        </p:txBody>
      </p:sp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39A24428-775F-7749-AF1F-88AEA7A0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8928" y="5551505"/>
            <a:ext cx="2970703" cy="29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793-1396-F84D-8415-A14F354A8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6368" y="447121"/>
            <a:ext cx="8215821" cy="2588687"/>
          </a:xfrm>
        </p:spPr>
        <p:txBody>
          <a:bodyPr/>
          <a:lstStyle/>
          <a:p>
            <a:pPr lvl="0"/>
            <a:r>
              <a:rPr lang="ru-RU" sz="6000" dirty="0" smtClean="0"/>
              <a:t>Результаты выполнения задачи 2 </a:t>
            </a:r>
            <a:endParaRPr lang="ru-RU" sz="6000" dirty="0"/>
          </a:p>
        </p:txBody>
      </p:sp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39A24428-775F-7749-AF1F-88AEA7A0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8928" y="5551505"/>
            <a:ext cx="2970703" cy="29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7B3E5-2C61-BF48-84A9-E11CDE3A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6D4D-164A-9E43-B00A-6F12B8C4E2FE}" type="slidenum">
              <a:rPr lang="en-RU" smtClean="0"/>
              <a:pPr/>
              <a:t>6</a:t>
            </a:fld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192A-6584-C541-A880-31A42D1A0DA6}"/>
              </a:ext>
            </a:extLst>
          </p:cNvPr>
          <p:cNvSpPr>
            <a:spLocks noGrp="1"/>
          </p:cNvSpPr>
          <p:nvPr>
            <p:ph type="body" sz="half" idx="28"/>
          </p:nvPr>
        </p:nvSpPr>
        <p:spPr/>
        <p:txBody>
          <a:bodyPr/>
          <a:lstStyle/>
          <a:p>
            <a:r>
              <a:rPr lang="ru-RU" dirty="0" smtClean="0"/>
              <a:t>Представить результаты анкетирования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830793-1396-F84D-8415-A14F354A80A1}"/>
              </a:ext>
            </a:extLst>
          </p:cNvPr>
          <p:cNvSpPr txBox="1">
            <a:spLocks/>
          </p:cNvSpPr>
          <p:nvPr/>
        </p:nvSpPr>
        <p:spPr>
          <a:xfrm>
            <a:off x="15926368" y="447121"/>
            <a:ext cx="8215821" cy="258868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Результаты выполнения задачи 3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19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793-1396-F84D-8415-A14F354A8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6368" y="447121"/>
            <a:ext cx="8215821" cy="2588687"/>
          </a:xfrm>
        </p:spPr>
        <p:txBody>
          <a:bodyPr/>
          <a:lstStyle/>
          <a:p>
            <a:pPr lvl="0"/>
            <a:r>
              <a:rPr lang="ru-RU" sz="6000" dirty="0" smtClean="0"/>
              <a:t>Результаты выполнения задачи 4 </a:t>
            </a:r>
            <a:endParaRPr lang="ru-RU" sz="6000" dirty="0"/>
          </a:p>
        </p:txBody>
      </p:sp>
      <p:pic>
        <p:nvPicPr>
          <p:cNvPr id="9" name="Graphic 8" descr="Puzzle">
            <a:extLst>
              <a:ext uri="{FF2B5EF4-FFF2-40B4-BE49-F238E27FC236}">
                <a16:creationId xmlns:a16="http://schemas.microsoft.com/office/drawing/2014/main" id="{39A24428-775F-7749-AF1F-88AEA7A0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48928" y="5551505"/>
            <a:ext cx="2970703" cy="297070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90089" y="2240506"/>
            <a:ext cx="87842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4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продукте проекта</a:t>
            </a:r>
            <a:endParaRPr lang="ru-RU" sz="5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793-1396-F84D-8415-A14F354A8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ru-RU" sz="6600" dirty="0"/>
              <a:t>Список использованных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364224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27D8AA-2BCC-2145-ACE0-45E7D51F5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6890" y="3851744"/>
            <a:ext cx="15353566" cy="2693436"/>
          </a:xfrm>
        </p:spPr>
        <p:txBody>
          <a:bodyPr/>
          <a:lstStyle/>
          <a:p>
            <a:pPr algn="ctr"/>
            <a:r>
              <a:rPr lang="ru-RU" sz="8800" dirty="0" smtClean="0"/>
              <a:t>Тема проекта</a:t>
            </a:r>
            <a:endParaRPr lang="en-RU" sz="8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727D8AA-2BCC-2145-ACE0-45E7D51F52C2}"/>
              </a:ext>
            </a:extLst>
          </p:cNvPr>
          <p:cNvSpPr txBox="1">
            <a:spLocks/>
          </p:cNvSpPr>
          <p:nvPr/>
        </p:nvSpPr>
        <p:spPr>
          <a:xfrm>
            <a:off x="15177454" y="8814817"/>
            <a:ext cx="7755698" cy="2231136"/>
          </a:xfrm>
          <a:prstGeom prst="rect">
            <a:avLst/>
          </a:prstGeom>
        </p:spPr>
        <p:txBody>
          <a:bodyPr anchor="t"/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999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+mn-lt"/>
              </a:rPr>
              <a:t>Выполнил студент</a:t>
            </a:r>
          </a:p>
          <a:p>
            <a:endParaRPr lang="ru-RU" sz="3200" dirty="0" smtClean="0">
              <a:latin typeface="+mn-lt"/>
            </a:endParaRPr>
          </a:p>
          <a:p>
            <a:r>
              <a:rPr lang="ru-RU" sz="3200" dirty="0" smtClean="0">
                <a:latin typeface="+mn-lt"/>
              </a:rPr>
              <a:t>Руководитель</a:t>
            </a:r>
            <a:endParaRPr lang="en-RU" sz="3200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58" y="1035952"/>
            <a:ext cx="2176917" cy="16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3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цвета шаблона">
      <a:dk1>
        <a:srgbClr val="000000"/>
      </a:dk1>
      <a:lt1>
        <a:srgbClr val="FFFFFF"/>
      </a:lt1>
      <a:dk2>
        <a:srgbClr val="000000"/>
      </a:dk2>
      <a:lt2>
        <a:srgbClr val="E2E3E9"/>
      </a:lt2>
      <a:accent1>
        <a:srgbClr val="FFD201"/>
      </a:accent1>
      <a:accent2>
        <a:srgbClr val="004EBE"/>
      </a:accent2>
      <a:accent3>
        <a:srgbClr val="79B880"/>
      </a:accent3>
      <a:accent4>
        <a:srgbClr val="A2A5B7"/>
      </a:accent4>
      <a:accent5>
        <a:srgbClr val="F56E63"/>
      </a:accent5>
      <a:accent6>
        <a:srgbClr val="5B8C62"/>
      </a:accent6>
      <a:hlink>
        <a:srgbClr val="0563C1"/>
      </a:hlink>
      <a:folHlink>
        <a:srgbClr val="A2A5B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3E4E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9635</TotalTime>
  <Words>42</Words>
  <Application>Microsoft Office PowerPoint</Application>
  <PresentationFormat>Произвольный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.PingFang SC Regular</vt:lpstr>
      <vt:lpstr>Arial</vt:lpstr>
      <vt:lpstr>Calibri</vt:lpstr>
      <vt:lpstr>Georgia</vt:lpstr>
      <vt:lpstr>Helvetica Neue Medium</vt:lpstr>
      <vt:lpstr>Times New Roman</vt:lpstr>
      <vt:lpstr>Office Theme</vt:lpstr>
      <vt:lpstr>Тема проекта</vt:lpstr>
      <vt:lpstr>Актуальность проекта,    проблема </vt:lpstr>
      <vt:lpstr>Цель проекта   задачи проекта</vt:lpstr>
      <vt:lpstr>Результаты выполнения задачи 1 </vt:lpstr>
      <vt:lpstr>Результаты выполнения задачи 2 </vt:lpstr>
      <vt:lpstr>Презентация PowerPoint</vt:lpstr>
      <vt:lpstr>Результаты выполнения задачи 4 </vt:lpstr>
      <vt:lpstr>Список использованных источников</vt:lpstr>
      <vt:lpstr>Тема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Nasty Dem</dc:creator>
  <cp:lastModifiedBy>Харавинина Любовь Николаевна</cp:lastModifiedBy>
  <cp:revision>1025</cp:revision>
  <dcterms:created xsi:type="dcterms:W3CDTF">2020-02-26T12:14:57Z</dcterms:created>
  <dcterms:modified xsi:type="dcterms:W3CDTF">2022-04-05T11:27:29Z</dcterms:modified>
</cp:coreProperties>
</file>