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6" r:id="rId7"/>
    <p:sldId id="270" r:id="rId8"/>
    <p:sldId id="26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7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4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 та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 цита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Істина/хибніст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4/21/18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46364" y="1579419"/>
            <a:ext cx="10764981" cy="2762363"/>
          </a:xfrm>
        </p:spPr>
        <p:txBody>
          <a:bodyPr/>
          <a:lstStyle/>
          <a:p>
            <a:pPr algn="l"/>
            <a:r>
              <a:rPr lang="uk-UA" sz="5000" dirty="0"/>
              <a:t>Розподілені обрахунки методом </a:t>
            </a:r>
            <a:r>
              <a:rPr lang="en-US" sz="5000" dirty="0"/>
              <a:t>MapReduce </a:t>
            </a:r>
            <a:r>
              <a:rPr lang="uk-UA" sz="5000" dirty="0"/>
              <a:t>на мобільній платформі</a:t>
            </a:r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772776" y="5020651"/>
            <a:ext cx="7766936" cy="1096899"/>
          </a:xfrm>
        </p:spPr>
        <p:txBody>
          <a:bodyPr/>
          <a:lstStyle/>
          <a:p>
            <a:r>
              <a:rPr lang="uk-UA" dirty="0"/>
              <a:t>Підготував студент групи ТІ-32: Павленко В.М.</a:t>
            </a:r>
          </a:p>
          <a:p>
            <a:r>
              <a:rPr lang="uk-UA" dirty="0"/>
              <a:t>Науковий керівник</a:t>
            </a:r>
            <a:r>
              <a:rPr lang="ru-RU" dirty="0"/>
              <a:t>: </a:t>
            </a:r>
            <a:r>
              <a:rPr lang="uk-UA" dirty="0"/>
              <a:t>Алєксєєв М.О.</a:t>
            </a:r>
          </a:p>
        </p:txBody>
      </p:sp>
    </p:spTree>
    <p:extLst>
      <p:ext uri="{BB962C8B-B14F-4D97-AF65-F5344CB8AC3E}">
        <p14:creationId xmlns:p14="http://schemas.microsoft.com/office/powerpoint/2010/main" val="2872946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6473" y="568036"/>
            <a:ext cx="88946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b="1" dirty="0">
                <a:latin typeface="Arial Black" panose="020B0A04020102020204" pitchFamily="34" charset="0"/>
              </a:rPr>
              <a:t>Мета: </a:t>
            </a:r>
            <a:r>
              <a:rPr lang="uk-UA" sz="2800" dirty="0"/>
              <a:t>Запропонувати модель гетерогенної системи розподілених обрахунків для використання на мобільних платформах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7309" y="2576945"/>
            <a:ext cx="93102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>
                <a:latin typeface="Arial Black" panose="020B0A04020102020204" pitchFamily="34" charset="0"/>
              </a:rPr>
              <a:t>Предмет: </a:t>
            </a:r>
            <a:r>
              <a:rPr lang="uk-UA" sz="2800" dirty="0"/>
              <a:t>структура гетерогенної системи, побудова системи розподілених обрахунків</a:t>
            </a:r>
            <a:r>
              <a:rPr lang="uk-UA" sz="2800" dirty="0">
                <a:latin typeface="Arial Black" panose="020B0A04020102020204" pitchFamily="34" charset="0"/>
              </a:rP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7308" y="3724079"/>
            <a:ext cx="93102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>
                <a:latin typeface="Arial Black" panose="020B0A04020102020204" pitchFamily="34" charset="0"/>
              </a:rPr>
              <a:t>Об’єкт: </a:t>
            </a:r>
            <a:r>
              <a:rPr lang="uk-UA" sz="2800" dirty="0"/>
              <a:t>мобільна платформа</a:t>
            </a:r>
            <a:r>
              <a:rPr lang="en-US" sz="2800" dirty="0"/>
              <a:t>, </a:t>
            </a:r>
            <a:r>
              <a:rPr lang="uk-UA" sz="2800" dirty="0"/>
              <a:t>сервер балансування завдань</a:t>
            </a:r>
            <a:r>
              <a:rPr lang="uk-UA" sz="2800" dirty="0">
                <a:latin typeface="Arial Black" panose="020B0A040201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78679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63636" y="318655"/>
            <a:ext cx="44611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dirty="0">
                <a:latin typeface="Arial Black" panose="020B0A04020102020204" pitchFamily="34" charset="0"/>
              </a:rPr>
              <a:t>Вступ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29491" y="1399311"/>
            <a:ext cx="961505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2400" dirty="0"/>
              <a:t>	Використання розподілених систем для виконання обрахунків набуває широкої популярності, але всі існуючі реалізації створені для ПК (персональних комп’ютерів) та </a:t>
            </a:r>
            <a:r>
              <a:rPr lang="uk-UA" sz="2400" dirty="0" err="1"/>
              <a:t>суперком’ютерів</a:t>
            </a:r>
            <a:r>
              <a:rPr lang="uk-UA" sz="2400" dirty="0"/>
              <a:t>.</a:t>
            </a:r>
          </a:p>
          <a:p>
            <a:pPr algn="just"/>
            <a:br>
              <a:rPr lang="uk-UA" sz="2400" dirty="0"/>
            </a:br>
            <a:r>
              <a:rPr lang="uk-UA" sz="2400" dirty="0"/>
              <a:t>	Сучасні мобільні телефони, іменовані смартфонами, мають порівняно великий запас робочих ресурсів, які не використовуються в повну міру. </a:t>
            </a:r>
          </a:p>
          <a:p>
            <a:pPr algn="just"/>
            <a:br>
              <a:rPr lang="uk-UA" sz="2400" dirty="0"/>
            </a:br>
            <a:r>
              <a:rPr lang="uk-UA" sz="2400" dirty="0"/>
              <a:t>	Дана робота спрямована на створення аналогу розподіленої системи для мобільних платформи.</a:t>
            </a:r>
          </a:p>
        </p:txBody>
      </p:sp>
    </p:spTree>
    <p:extLst>
      <p:ext uri="{BB962C8B-B14F-4D97-AF65-F5344CB8AC3E}">
        <p14:creationId xmlns:p14="http://schemas.microsoft.com/office/powerpoint/2010/main" val="2917916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86545" y="332509"/>
            <a:ext cx="7772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>
                <a:latin typeface="Arial Black" panose="020B0A04020102020204" pitchFamily="34" charset="0"/>
              </a:rPr>
              <a:t>Сфери використання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1" y="1260763"/>
            <a:ext cx="8368145" cy="4268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uk-UA" sz="2800" dirty="0"/>
              <a:t>Медицина</a:t>
            </a:r>
          </a:p>
          <a:p>
            <a:pPr marL="285750" indent="-28575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uk-UA" sz="2800" dirty="0"/>
              <a:t>Розшифровка складних сигналів</a:t>
            </a:r>
          </a:p>
          <a:p>
            <a:pPr marL="285750" indent="-28575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uk-UA" sz="2800" dirty="0"/>
              <a:t>Комерційні проекти</a:t>
            </a:r>
          </a:p>
          <a:p>
            <a:pPr marL="285750" indent="-28575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uk-UA" sz="2800" dirty="0"/>
              <a:t>Науково-дослідницькі проекти</a:t>
            </a:r>
          </a:p>
          <a:p>
            <a:pPr marL="285750" indent="-28575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uk-UA" sz="2800" dirty="0"/>
              <a:t>Криптографічні завдання</a:t>
            </a:r>
          </a:p>
        </p:txBody>
      </p:sp>
    </p:spTree>
    <p:extLst>
      <p:ext uri="{BB962C8B-B14F-4D97-AF65-F5344CB8AC3E}">
        <p14:creationId xmlns:p14="http://schemas.microsoft.com/office/powerpoint/2010/main" val="2218899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76400" y="540328"/>
            <a:ext cx="7952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dirty="0">
                <a:latin typeface="Arial Black" panose="020B0A04020102020204" pitchFamily="34" charset="0"/>
              </a:rPr>
              <a:t>Вимоги до системи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7309" y="1063548"/>
            <a:ext cx="92964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uk-UA" sz="2000" dirty="0"/>
              <a:t>Працювати з будь-якою платформою</a:t>
            </a:r>
          </a:p>
          <a:p>
            <a:pPr marL="285750" indent="-28575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uk-UA" sz="2000" dirty="0"/>
              <a:t>Універсальних підхід до вирішення завдання</a:t>
            </a:r>
          </a:p>
          <a:p>
            <a:pPr marL="285750" indent="-28575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uk-UA" sz="2000" dirty="0"/>
              <a:t>Зберігати проміжні результати</a:t>
            </a:r>
          </a:p>
          <a:p>
            <a:pPr marL="285750" indent="-28575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uk-UA" sz="2000" dirty="0"/>
              <a:t>Моніторити стан мобільних пристроїв</a:t>
            </a:r>
          </a:p>
          <a:p>
            <a:pPr marL="285750" indent="-28575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uk-UA" sz="2000" dirty="0"/>
              <a:t>Використовувати універсальні методи </a:t>
            </a:r>
            <a:r>
              <a:rPr lang="en-US" sz="2000" dirty="0"/>
              <a:t>MapReduce</a:t>
            </a:r>
          </a:p>
          <a:p>
            <a:pPr marL="285750" indent="-28575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uk-UA" sz="2000" dirty="0"/>
              <a:t>Визначати стан готовності результату по виконаній роботі</a:t>
            </a:r>
          </a:p>
          <a:p>
            <a:pPr marL="285750" indent="-28575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uk-UA" sz="2000" dirty="0"/>
              <a:t>Переназначати завдання іншим пристроям</a:t>
            </a:r>
          </a:p>
          <a:p>
            <a:pPr marL="285750" indent="-28575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uk-UA" sz="2000" dirty="0"/>
              <a:t>Надавати вичерпну інформацію по завдання через зручний інтерфейс</a:t>
            </a:r>
          </a:p>
          <a:p>
            <a:pPr marL="285750" indent="-28575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uk-UA" sz="2000" dirty="0"/>
          </a:p>
        </p:txBody>
      </p:sp>
    </p:spTree>
    <p:extLst>
      <p:ext uri="{BB962C8B-B14F-4D97-AF65-F5344CB8AC3E}">
        <p14:creationId xmlns:p14="http://schemas.microsoft.com/office/powerpoint/2010/main" val="204055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347" y="1409101"/>
            <a:ext cx="8853562" cy="452064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68436" y="457200"/>
            <a:ext cx="5140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>
                <a:latin typeface="Arial Black" panose="020B0A04020102020204" pitchFamily="34" charset="0"/>
              </a:rPr>
              <a:t>Архітектура</a:t>
            </a:r>
          </a:p>
        </p:txBody>
      </p:sp>
    </p:spTree>
    <p:extLst>
      <p:ext uri="{BB962C8B-B14F-4D97-AF65-F5344CB8AC3E}">
        <p14:creationId xmlns:p14="http://schemas.microsoft.com/office/powerpoint/2010/main" val="1015016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24545" y="152400"/>
            <a:ext cx="598516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latin typeface="Arial Black" panose="020B0A04020102020204" pitchFamily="34" charset="0"/>
              </a:rPr>
              <a:t>Алгоритм</a:t>
            </a:r>
            <a:r>
              <a:rPr lang="en-US" sz="2800" dirty="0">
                <a:latin typeface="Arial Black" panose="020B0A04020102020204" pitchFamily="34" charset="0"/>
              </a:rPr>
              <a:t> </a:t>
            </a:r>
            <a:br>
              <a:rPr lang="en-US" sz="2800" dirty="0">
                <a:latin typeface="Arial Black" panose="020B0A04020102020204" pitchFamily="34" charset="0"/>
              </a:rPr>
            </a:br>
            <a:r>
              <a:rPr lang="en-US" sz="2400" dirty="0"/>
              <a:t>(</a:t>
            </a:r>
            <a:r>
              <a:rPr lang="uk-UA" sz="2400" dirty="0"/>
              <a:t>на прикладі пошуку великих літер)</a:t>
            </a:r>
            <a:endParaRPr lang="uk-UA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4045527" y="1246909"/>
            <a:ext cx="89500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Приклад  </a:t>
            </a:r>
            <a:r>
              <a:rPr lang="uk-UA" sz="2800" dirty="0"/>
              <a:t>роботи</a:t>
            </a:r>
            <a:r>
              <a:rPr lang="ru-RU" sz="2800" dirty="0"/>
              <a:t>  </a:t>
            </a:r>
            <a:r>
              <a:rPr lang="en-US" sz="2800" dirty="0"/>
              <a:t>MapReduce</a:t>
            </a:r>
            <a:endParaRPr lang="uk-UA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595745" y="1253046"/>
            <a:ext cx="19257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b="1" dirty="0">
                <a:latin typeface="Arial Black" panose="020B0A04020102020204" pitchFamily="34" charset="0"/>
              </a:rPr>
              <a:t>Вхідні дані:</a:t>
            </a:r>
          </a:p>
        </p:txBody>
      </p:sp>
      <p:sp>
        <p:nvSpPr>
          <p:cNvPr id="7" name="Прямокутник 6"/>
          <p:cNvSpPr/>
          <p:nvPr/>
        </p:nvSpPr>
        <p:spPr>
          <a:xfrm>
            <a:off x="5597237" y="1065174"/>
            <a:ext cx="55418" cy="775854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Прямокутник 7"/>
          <p:cNvSpPr/>
          <p:nvPr/>
        </p:nvSpPr>
        <p:spPr>
          <a:xfrm>
            <a:off x="6996547" y="1065174"/>
            <a:ext cx="55418" cy="775854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2399" y="2673927"/>
            <a:ext cx="47382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>
                <a:latin typeface="Arial Black" panose="020B0A04020102020204" pitchFamily="34" charset="0"/>
              </a:rPr>
              <a:t>Мобільний вузол:</a:t>
            </a:r>
          </a:p>
        </p:txBody>
      </p:sp>
      <p:sp>
        <p:nvSpPr>
          <p:cNvPr id="10" name="Стрілка: униз 9"/>
          <p:cNvSpPr/>
          <p:nvPr/>
        </p:nvSpPr>
        <p:spPr>
          <a:xfrm rot="2185099">
            <a:off x="4385048" y="1888269"/>
            <a:ext cx="469619" cy="6433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Стрілка: униз 10"/>
          <p:cNvSpPr/>
          <p:nvPr/>
        </p:nvSpPr>
        <p:spPr>
          <a:xfrm>
            <a:off x="6081875" y="1841028"/>
            <a:ext cx="469619" cy="6433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Стрілка: униз 11"/>
          <p:cNvSpPr/>
          <p:nvPr/>
        </p:nvSpPr>
        <p:spPr>
          <a:xfrm rot="20373073">
            <a:off x="7872642" y="1837348"/>
            <a:ext cx="469619" cy="6433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TextBox 12"/>
          <p:cNvSpPr txBox="1"/>
          <p:nvPr/>
        </p:nvSpPr>
        <p:spPr>
          <a:xfrm>
            <a:off x="3303644" y="2608207"/>
            <a:ext cx="1872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/>
              <a:t>Приклад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597237" y="2608207"/>
            <a:ext cx="1872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/>
              <a:t>роботи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69811" y="2581522"/>
            <a:ext cx="2654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MapReduce</a:t>
            </a:r>
            <a:endParaRPr lang="uk-UA" sz="2800" dirty="0"/>
          </a:p>
        </p:txBody>
      </p:sp>
      <p:sp>
        <p:nvSpPr>
          <p:cNvPr id="16" name="Прямокутник 15"/>
          <p:cNvSpPr/>
          <p:nvPr/>
        </p:nvSpPr>
        <p:spPr>
          <a:xfrm>
            <a:off x="3303644" y="3074037"/>
            <a:ext cx="402667" cy="45719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7" name="Прямокутник 16"/>
          <p:cNvSpPr/>
          <p:nvPr/>
        </p:nvSpPr>
        <p:spPr>
          <a:xfrm>
            <a:off x="7469811" y="3059023"/>
            <a:ext cx="402667" cy="45719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8" name="Прямокутник 17"/>
          <p:cNvSpPr/>
          <p:nvPr/>
        </p:nvSpPr>
        <p:spPr>
          <a:xfrm>
            <a:off x="8107451" y="3059023"/>
            <a:ext cx="402667" cy="45719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9" name="Стрілка: униз 18"/>
          <p:cNvSpPr/>
          <p:nvPr/>
        </p:nvSpPr>
        <p:spPr>
          <a:xfrm rot="18948978">
            <a:off x="4401959" y="3309497"/>
            <a:ext cx="469619" cy="11332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0" name="Стрілка: униз 19"/>
          <p:cNvSpPr/>
          <p:nvPr/>
        </p:nvSpPr>
        <p:spPr>
          <a:xfrm>
            <a:off x="6081875" y="3345514"/>
            <a:ext cx="469619" cy="9047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1" name="Стрілка: униз 20"/>
          <p:cNvSpPr/>
          <p:nvPr/>
        </p:nvSpPr>
        <p:spPr>
          <a:xfrm rot="2185099">
            <a:off x="7436796" y="3229144"/>
            <a:ext cx="469619" cy="11732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2" name="TextBox 21"/>
          <p:cNvSpPr txBox="1"/>
          <p:nvPr/>
        </p:nvSpPr>
        <p:spPr>
          <a:xfrm>
            <a:off x="595745" y="4348266"/>
            <a:ext cx="3443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>
                <a:latin typeface="Arial Black" panose="020B0A04020102020204" pitchFamily="34" charset="0"/>
              </a:rPr>
              <a:t>Результат: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411306" y="4286711"/>
            <a:ext cx="51677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П  , </a:t>
            </a:r>
            <a:r>
              <a:rPr lang="en-US" sz="2800" dirty="0"/>
              <a:t>M,</a:t>
            </a:r>
            <a:r>
              <a:rPr lang="uk-UA" sz="2800" dirty="0"/>
              <a:t>   </a:t>
            </a:r>
            <a:r>
              <a:rPr lang="en-US" sz="2800" dirty="0"/>
              <a:t>R</a:t>
            </a:r>
            <a:endParaRPr lang="uk-UA" sz="2800" dirty="0"/>
          </a:p>
        </p:txBody>
      </p:sp>
    </p:spTree>
    <p:extLst>
      <p:ext uri="{BB962C8B-B14F-4D97-AF65-F5344CB8AC3E}">
        <p14:creationId xmlns:p14="http://schemas.microsoft.com/office/powerpoint/2010/main" val="1237327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18509" y="304801"/>
            <a:ext cx="61929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dirty="0">
                <a:latin typeface="Arial Black" panose="020B0A04020102020204" pitchFamily="34" charset="0"/>
              </a:rPr>
              <a:t>Висновки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17418" y="1704109"/>
            <a:ext cx="903316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	</a:t>
            </a:r>
            <a:r>
              <a:rPr lang="uk-UA" sz="2400" dirty="0"/>
              <a:t>Побудовано гетерогенну систему яка дозволяє використовувати мобільний пристрій як вузол для обрахунку різнотипових завдань за допомогою технології </a:t>
            </a:r>
            <a:r>
              <a:rPr lang="en-US" sz="2400" dirty="0"/>
              <a:t>MapReduce.</a:t>
            </a:r>
          </a:p>
          <a:p>
            <a:pPr algn="just"/>
            <a:r>
              <a:rPr lang="uk-UA" sz="2400" dirty="0"/>
              <a:t>	</a:t>
            </a:r>
            <a:endParaRPr lang="en-US" sz="2400" dirty="0"/>
          </a:p>
          <a:p>
            <a:pPr algn="just"/>
            <a:r>
              <a:rPr lang="en-US" sz="2400" dirty="0"/>
              <a:t>	</a:t>
            </a:r>
            <a:r>
              <a:rPr lang="uk-UA" sz="2400" dirty="0"/>
              <a:t>Було виконано основні вимоги до такої системи та враховано всі особливості роботи з мобільними пристроями через мережу Інтернет за допомогою протоколів </a:t>
            </a:r>
            <a:r>
              <a:rPr lang="en-US" sz="2400" dirty="0"/>
              <a:t>web </a:t>
            </a:r>
            <a:r>
              <a:rPr lang="uk-UA" sz="2400" dirty="0"/>
              <a:t>рівня </a:t>
            </a:r>
            <a:r>
              <a:rPr lang="en-US" sz="2400" dirty="0"/>
              <a:t>Http/Https;</a:t>
            </a:r>
          </a:p>
        </p:txBody>
      </p:sp>
    </p:spTree>
    <p:extLst>
      <p:ext uri="{BB962C8B-B14F-4D97-AF65-F5344CB8AC3E}">
        <p14:creationId xmlns:p14="http://schemas.microsoft.com/office/powerpoint/2010/main" val="4241423528"/>
      </p:ext>
    </p:extLst>
  </p:cSld>
  <p:clrMapOvr>
    <a:masterClrMapping/>
  </p:clrMapOvr>
</p:sld>
</file>

<file path=ppt/theme/theme1.xml><?xml version="1.0" encoding="utf-8"?>
<a:theme xmlns:a="http://schemas.openxmlformats.org/drawingml/2006/main" name="Грань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204</TotalTime>
  <Words>133</Words>
  <Application>Microsoft Macintosh PowerPoint</Application>
  <PresentationFormat>Широкоэкранный</PresentationFormat>
  <Paragraphs>39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Arial Black</vt:lpstr>
      <vt:lpstr>Trebuchet MS</vt:lpstr>
      <vt:lpstr>Wingdings</vt:lpstr>
      <vt:lpstr>Wingdings 3</vt:lpstr>
      <vt:lpstr>Грань</vt:lpstr>
      <vt:lpstr>Розподілені обрахунки методом MapReduce на мобільній платформі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Розподілені обрахунки методом MapReduce на мобільній платформі</dc:title>
  <dc:creator>Vladyslav Pavlenko</dc:creator>
  <cp:lastModifiedBy>Sergey Brych</cp:lastModifiedBy>
  <cp:revision>20</cp:revision>
  <dcterms:created xsi:type="dcterms:W3CDTF">2017-05-30T03:44:19Z</dcterms:created>
  <dcterms:modified xsi:type="dcterms:W3CDTF">2018-04-21T07:42:28Z</dcterms:modified>
</cp:coreProperties>
</file>