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70" r:id="rId8"/>
    <p:sldId id="267" r:id="rId9"/>
    <p:sldId id="268" r:id="rId10"/>
    <p:sldId id="269" r:id="rId11"/>
    <p:sldId id="260" r:id="rId12"/>
    <p:sldId id="262" r:id="rId13"/>
    <p:sldId id="261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6364" y="1579419"/>
            <a:ext cx="10764981" cy="2762363"/>
          </a:xfrm>
        </p:spPr>
        <p:txBody>
          <a:bodyPr/>
          <a:lstStyle/>
          <a:p>
            <a:pPr algn="l"/>
            <a:r>
              <a:rPr lang="uk-UA" sz="5000" dirty="0"/>
              <a:t>Розподілені обрахунки методом </a:t>
            </a:r>
            <a:r>
              <a:rPr lang="en-US" sz="5000" dirty="0"/>
              <a:t>MapReduce </a:t>
            </a:r>
            <a:r>
              <a:rPr lang="uk-UA" sz="5000" dirty="0"/>
              <a:t>на мобільній платформі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72776" y="5020651"/>
            <a:ext cx="7766936" cy="1096899"/>
          </a:xfrm>
        </p:spPr>
        <p:txBody>
          <a:bodyPr/>
          <a:lstStyle/>
          <a:p>
            <a:r>
              <a:rPr lang="uk-UA" dirty="0"/>
              <a:t>Підготував студент групи ТІ-32: Павленко В.М.</a:t>
            </a:r>
          </a:p>
          <a:p>
            <a:r>
              <a:rPr lang="uk-UA" dirty="0"/>
              <a:t>Науковий керівник</a:t>
            </a:r>
            <a:r>
              <a:rPr lang="ru-RU" dirty="0"/>
              <a:t>: </a:t>
            </a:r>
            <a:r>
              <a:rPr lang="uk-UA" dirty="0"/>
              <a:t>Алєксєєв М.О.</a:t>
            </a:r>
          </a:p>
        </p:txBody>
      </p:sp>
    </p:spTree>
    <p:extLst>
      <p:ext uri="{BB962C8B-B14F-4D97-AF65-F5344CB8AC3E}">
        <p14:creationId xmlns:p14="http://schemas.microsoft.com/office/powerpoint/2010/main" val="287294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982" y="289560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Arial Black" panose="020B0A04020102020204" pitchFamily="34" charset="0"/>
              </a:rPr>
              <a:t>Практична частина</a:t>
            </a:r>
          </a:p>
        </p:txBody>
      </p:sp>
    </p:spTree>
    <p:extLst>
      <p:ext uri="{BB962C8B-B14F-4D97-AF65-F5344CB8AC3E}">
        <p14:creationId xmlns:p14="http://schemas.microsoft.com/office/powerpoint/2010/main" val="141827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82" y="512619"/>
            <a:ext cx="7905750" cy="63453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251009"/>
            <a:ext cx="559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Створення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114176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0" y="341992"/>
            <a:ext cx="8995927" cy="59426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4655" y="251009"/>
            <a:ext cx="649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Перегляд створеного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106789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519566"/>
            <a:ext cx="3535817" cy="59072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62" y="519565"/>
            <a:ext cx="3537871" cy="59072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965" y="519564"/>
            <a:ext cx="3561737" cy="5907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612" y="0"/>
            <a:ext cx="1091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Виконання  завдання мобільним пристроєм</a:t>
            </a:r>
          </a:p>
        </p:txBody>
      </p:sp>
    </p:spTree>
    <p:extLst>
      <p:ext uri="{BB962C8B-B14F-4D97-AF65-F5344CB8AC3E}">
        <p14:creationId xmlns:p14="http://schemas.microsoft.com/office/powerpoint/2010/main" val="200948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70" y="426830"/>
            <a:ext cx="8889030" cy="58263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206" y="165220"/>
            <a:ext cx="951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Перегляд результату виконання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358762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2978728"/>
            <a:ext cx="599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Arial Black" panose="020B0A04020102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41284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473" y="568036"/>
            <a:ext cx="8894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latin typeface="Arial Black" panose="020B0A04020102020204" pitchFamily="34" charset="0"/>
              </a:rPr>
              <a:t>Мета: </a:t>
            </a:r>
            <a:r>
              <a:rPr lang="uk-UA" sz="2800" dirty="0"/>
              <a:t>Запропонувати модель гетерогенної системи розподілених обрахунків для використання на мобільних платформах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309" y="2576945"/>
            <a:ext cx="9310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Предмет: </a:t>
            </a:r>
            <a:r>
              <a:rPr lang="uk-UA" sz="2800" dirty="0"/>
              <a:t>структура гетерогенної системи, побудова системи розподілених обрахунків</a:t>
            </a:r>
            <a:r>
              <a:rPr lang="uk-UA" sz="2800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308" y="3724079"/>
            <a:ext cx="9310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Об’єкт: </a:t>
            </a:r>
            <a:r>
              <a:rPr lang="uk-UA" sz="2800" dirty="0"/>
              <a:t>мобільна платформа</a:t>
            </a:r>
            <a:r>
              <a:rPr lang="en-US" sz="2800" dirty="0"/>
              <a:t>, </a:t>
            </a:r>
            <a:r>
              <a:rPr lang="uk-UA" sz="2800" dirty="0"/>
              <a:t>сервер балансування завдань</a:t>
            </a:r>
            <a:r>
              <a:rPr lang="uk-UA" sz="2800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36" y="318655"/>
            <a:ext cx="446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Вступ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491" y="1399311"/>
            <a:ext cx="9615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/>
              <a:t>	Використання розподілених систем для виконання обрахунків набуває широкої популярності, але всі існуючі реалізації створені для ПК (персональних комп’ютерів) та </a:t>
            </a:r>
            <a:r>
              <a:rPr lang="uk-UA" sz="2400" dirty="0" err="1"/>
              <a:t>суперком’ютерів</a:t>
            </a:r>
            <a:r>
              <a:rPr lang="uk-UA" sz="2400" dirty="0"/>
              <a:t>.</a:t>
            </a:r>
          </a:p>
          <a:p>
            <a:pPr algn="just"/>
            <a:br>
              <a:rPr lang="uk-UA" sz="2400" dirty="0"/>
            </a:br>
            <a:r>
              <a:rPr lang="uk-UA" sz="2400" dirty="0"/>
              <a:t>	Сучасні мобільні телефони, іменовані смартфонами, мають порівняно великий запас робочих ресурсів, які не використовуються в повну міру. </a:t>
            </a:r>
          </a:p>
          <a:p>
            <a:pPr algn="just"/>
            <a:br>
              <a:rPr lang="uk-UA" sz="2400" dirty="0"/>
            </a:br>
            <a:r>
              <a:rPr lang="uk-UA" sz="2400" dirty="0"/>
              <a:t>	Дана робота спрямована на створення аналогу розподіленої системи для мобільних платформи.</a:t>
            </a:r>
          </a:p>
        </p:txBody>
      </p:sp>
    </p:spTree>
    <p:extLst>
      <p:ext uri="{BB962C8B-B14F-4D97-AF65-F5344CB8AC3E}">
        <p14:creationId xmlns:p14="http://schemas.microsoft.com/office/powerpoint/2010/main" val="291791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6545" y="332509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Сфери використання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1" y="1260763"/>
            <a:ext cx="8368145" cy="426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Медицина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Розшифровка складних сигналів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Комерційні проекти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Науково-дослідницькі проекти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Криптографічні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221889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540328"/>
            <a:ext cx="795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Вимоги до системи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309" y="1063548"/>
            <a:ext cx="929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Працювати з будь-якою платформою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Універсальних підхід до вирішення завдання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Зберігати проміжні результати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Моніторити стан мобільних пристроїв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Використовувати універсальні методи </a:t>
            </a:r>
            <a:r>
              <a:rPr lang="en-US" sz="2000" dirty="0"/>
              <a:t>MapReduce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Визначати стан готовності результату по виконаній роботі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Переназначати завдання іншим пристроям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Надавати вичерпну інформацію по завдання через зручний інтерфейс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0405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7" y="1409101"/>
            <a:ext cx="8853562" cy="45206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8436" y="457200"/>
            <a:ext cx="514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Архітектура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0150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5" y="152400"/>
            <a:ext cx="59851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Алгоритм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400" dirty="0"/>
              <a:t>(</a:t>
            </a:r>
            <a:r>
              <a:rPr lang="uk-UA" sz="2400" dirty="0"/>
              <a:t>на прикладі пошуку великих літер)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045527" y="1246909"/>
            <a:ext cx="895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Приклад  </a:t>
            </a:r>
            <a:r>
              <a:rPr lang="uk-UA" sz="2800" dirty="0"/>
              <a:t>роботи</a:t>
            </a:r>
            <a:r>
              <a:rPr lang="ru-RU" sz="2800" dirty="0"/>
              <a:t>  </a:t>
            </a:r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1253046"/>
            <a:ext cx="192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latin typeface="Arial Black" panose="020B0A04020102020204" pitchFamily="34" charset="0"/>
              </a:rPr>
              <a:t>Вхідні дані: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5597237" y="1065174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6996547" y="1065174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399" y="2673927"/>
            <a:ext cx="473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Мобільний вузол:</a:t>
            </a:r>
          </a:p>
        </p:txBody>
      </p:sp>
      <p:sp>
        <p:nvSpPr>
          <p:cNvPr id="10" name="Стрілка: униз 9"/>
          <p:cNvSpPr/>
          <p:nvPr/>
        </p:nvSpPr>
        <p:spPr>
          <a:xfrm rot="2185099">
            <a:off x="4385048" y="1888269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ілка: униз 10"/>
          <p:cNvSpPr/>
          <p:nvPr/>
        </p:nvSpPr>
        <p:spPr>
          <a:xfrm>
            <a:off x="6081875" y="1841028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ілка: униз 11"/>
          <p:cNvSpPr/>
          <p:nvPr/>
        </p:nvSpPr>
        <p:spPr>
          <a:xfrm rot="20373073">
            <a:off x="7872642" y="1837348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303644" y="2608207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Приклад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97237" y="2608207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роботи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9811" y="2581522"/>
            <a:ext cx="265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16" name="Прямокутник 15"/>
          <p:cNvSpPr/>
          <p:nvPr/>
        </p:nvSpPr>
        <p:spPr>
          <a:xfrm>
            <a:off x="3303644" y="3074037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/>
          <p:cNvSpPr/>
          <p:nvPr/>
        </p:nvSpPr>
        <p:spPr>
          <a:xfrm>
            <a:off x="7469811" y="3059023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/>
          <p:cNvSpPr/>
          <p:nvPr/>
        </p:nvSpPr>
        <p:spPr>
          <a:xfrm>
            <a:off x="8107451" y="3059023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ілка: униз 18"/>
          <p:cNvSpPr/>
          <p:nvPr/>
        </p:nvSpPr>
        <p:spPr>
          <a:xfrm rot="18948978">
            <a:off x="4401959" y="3309497"/>
            <a:ext cx="469619" cy="113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трілка: униз 19"/>
          <p:cNvSpPr/>
          <p:nvPr/>
        </p:nvSpPr>
        <p:spPr>
          <a:xfrm>
            <a:off x="6081875" y="3345514"/>
            <a:ext cx="469619" cy="904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ілка: униз 20"/>
          <p:cNvSpPr/>
          <p:nvPr/>
        </p:nvSpPr>
        <p:spPr>
          <a:xfrm rot="2185099">
            <a:off x="7436796" y="3229144"/>
            <a:ext cx="469619" cy="117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595745" y="4348266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Результат: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11306" y="4286711"/>
            <a:ext cx="516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  , </a:t>
            </a:r>
            <a:r>
              <a:rPr lang="en-US" sz="2800" dirty="0"/>
              <a:t>M,</a:t>
            </a:r>
            <a:r>
              <a:rPr lang="uk-UA" sz="2800" dirty="0"/>
              <a:t>   </a:t>
            </a:r>
            <a:r>
              <a:rPr lang="en-US" sz="2800" dirty="0"/>
              <a:t>R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23732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8509" y="304801"/>
            <a:ext cx="619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Висновки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418" y="1704109"/>
            <a:ext cx="9033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</a:t>
            </a:r>
            <a:r>
              <a:rPr lang="uk-UA" sz="2400" dirty="0"/>
              <a:t>Побудовано гетерогенну систему яка дозволяє використовувати мобільний пристрій як вузол для обрахунку різнотипових завдань за допомогою технології </a:t>
            </a:r>
            <a:r>
              <a:rPr lang="en-US" sz="2400" dirty="0"/>
              <a:t>MapReduce.</a:t>
            </a:r>
          </a:p>
          <a:p>
            <a:pPr algn="just"/>
            <a:r>
              <a:rPr lang="uk-UA" sz="2400" dirty="0"/>
              <a:t>	</a:t>
            </a:r>
            <a:endParaRPr lang="en-US" sz="2400" dirty="0"/>
          </a:p>
          <a:p>
            <a:pPr algn="just"/>
            <a:r>
              <a:rPr lang="en-US" sz="2400" dirty="0"/>
              <a:t>	</a:t>
            </a:r>
            <a:r>
              <a:rPr lang="uk-UA" sz="2400" dirty="0"/>
              <a:t>Було виконано основні вимоги до такої системи та враховано всі особливості роботи з мобільними пристроями через мережу Інтернет за допомогою протоколів </a:t>
            </a:r>
            <a:r>
              <a:rPr lang="en-US" sz="2400" dirty="0"/>
              <a:t>web </a:t>
            </a:r>
            <a:r>
              <a:rPr lang="uk-UA" sz="2400" dirty="0"/>
              <a:t>рівня </a:t>
            </a:r>
            <a:r>
              <a:rPr lang="en-US" sz="2400" dirty="0"/>
              <a:t>Http/Https;</a:t>
            </a:r>
          </a:p>
        </p:txBody>
      </p:sp>
    </p:spTree>
    <p:extLst>
      <p:ext uri="{BB962C8B-B14F-4D97-AF65-F5344CB8AC3E}">
        <p14:creationId xmlns:p14="http://schemas.microsoft.com/office/powerpoint/2010/main" val="424142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6" y="471055"/>
            <a:ext cx="602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Публікації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7581" y="1939636"/>
            <a:ext cx="8700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В.М. ПАВЛЕНКО, М.О. АЛЄКСЄЄВ. РОЗПОДІЛЕНІ ОБРАХУНКИ МЕТОДОМ </a:t>
            </a:r>
            <a:r>
              <a:rPr lang="en-US" dirty="0"/>
              <a:t>MAPREDUCE </a:t>
            </a:r>
            <a:r>
              <a:rPr lang="ru-RU" dirty="0"/>
              <a:t>НА МОБІЛЬНІЙ ПЛАТФОРМІ</a:t>
            </a:r>
            <a:r>
              <a:rPr lang="en-US" dirty="0"/>
              <a:t> /</a:t>
            </a:r>
            <a:r>
              <a:rPr lang="uk-UA" dirty="0"/>
              <a:t> </a:t>
            </a:r>
            <a:r>
              <a:rPr lang="en-US" dirty="0"/>
              <a:t>XI </a:t>
            </a:r>
            <a:r>
              <a:rPr lang="uk-UA" dirty="0"/>
              <a:t>Міжнародна науково-технічні конференції «ПРОБЛЕМИ ТЕЛЕКОМУНІКАЦІЙ» 18-21 КВІТНЯ 2017 р., -288с.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ru-RU" dirty="0"/>
              <a:t>В.М. ПАВЛЕНКО. РОЗПОДІЛЕНІ ОБРАХУНКИ МЕТОДОМ </a:t>
            </a:r>
            <a:r>
              <a:rPr lang="en-US" dirty="0"/>
              <a:t>MAPREDUCE </a:t>
            </a:r>
            <a:r>
              <a:rPr lang="ru-RU" dirty="0"/>
              <a:t>НА МОБІЛЬНІЙ ПЛАТФОРМІ</a:t>
            </a:r>
            <a:r>
              <a:rPr lang="en-US" dirty="0"/>
              <a:t>/ IX</a:t>
            </a:r>
            <a:r>
              <a:rPr lang="uk-UA" dirty="0"/>
              <a:t> Міжнародна науково-технічна конференція студентів та аспірантів «ПЕРСПЕКТИВИ РОЗВИТКУ ІНФОРМАЦІЙНО-ТЕЛЕКОМУНІКАЦІЙНИХ ТЕХНОЛОГІЙ ТА СИСТЕМ», 18-21 КВІТНЯ 2017 р., -489с.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ru-RU" dirty="0"/>
              <a:t>В.М. ПАВЛЕНКО. </a:t>
            </a:r>
            <a:r>
              <a:rPr lang="en-US" dirty="0"/>
              <a:t>DISTRIBUTED COMPUTING WITH MAPREDUCE MODEL / Innovations in Science and Technology</a:t>
            </a:r>
            <a:r>
              <a:rPr lang="uk-UA" dirty="0"/>
              <a:t>,</a:t>
            </a:r>
            <a:r>
              <a:rPr lang="en-US" dirty="0"/>
              <a:t> </a:t>
            </a:r>
            <a:r>
              <a:rPr lang="ru-RU" dirty="0"/>
              <a:t>22</a:t>
            </a:r>
            <a:r>
              <a:rPr lang="en-US" dirty="0"/>
              <a:t> </a:t>
            </a:r>
            <a:r>
              <a:rPr lang="uk-UA" dirty="0"/>
              <a:t>л</a:t>
            </a:r>
            <a:r>
              <a:rPr lang="ru-RU" dirty="0" err="1"/>
              <a:t>истопада</a:t>
            </a:r>
            <a:r>
              <a:rPr lang="en-US" dirty="0"/>
              <a:t> </a:t>
            </a:r>
            <a:r>
              <a:rPr lang="ru-RU" dirty="0"/>
              <a:t>2016р</a:t>
            </a:r>
            <a:r>
              <a:rPr lang="en-US" dirty="0"/>
              <a:t> -</a:t>
            </a:r>
            <a:r>
              <a:rPr lang="uk-UA" dirty="0"/>
              <a:t> 137</a:t>
            </a:r>
            <a:r>
              <a:rPr lang="en-US" dirty="0"/>
              <a:t>c.</a:t>
            </a:r>
            <a:endParaRPr lang="ru-RU" dirty="0"/>
          </a:p>
          <a:p>
            <a:pPr marL="285750" indent="-285750">
              <a:buFontTx/>
              <a:buChar char="-"/>
            </a:pP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236412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252</Words>
  <Application>Microsoft Office PowerPoint</Application>
  <PresentationFormat>Широкий екран</PresentationFormat>
  <Paragraphs>51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Trebuchet MS</vt:lpstr>
      <vt:lpstr>Wingdings</vt:lpstr>
      <vt:lpstr>Wingdings 3</vt:lpstr>
      <vt:lpstr>Грань</vt:lpstr>
      <vt:lpstr>Розподілені обрахунки методом MapReduce на мобільній платформі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Розподілені обрахунки методом MapReduce на мобільній платформі</dc:title>
  <dc:creator>Vladyslav Pavlenko</dc:creator>
  <cp:lastModifiedBy>Vladyslav Pavlenko</cp:lastModifiedBy>
  <cp:revision>17</cp:revision>
  <dcterms:created xsi:type="dcterms:W3CDTF">2017-05-30T03:44:19Z</dcterms:created>
  <dcterms:modified xsi:type="dcterms:W3CDTF">2017-05-30T07:08:09Z</dcterms:modified>
</cp:coreProperties>
</file>