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FFFF66"/>
    <a:srgbClr val="FFFF99"/>
    <a:srgbClr val="0938FF"/>
    <a:srgbClr val="0B45FD"/>
    <a:srgbClr val="61FFF7"/>
    <a:srgbClr val="FFFF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5664" autoAdjust="0"/>
  </p:normalViewPr>
  <p:slideViewPr>
    <p:cSldViewPr snapToGrid="0">
      <p:cViewPr>
        <p:scale>
          <a:sx n="150" d="100"/>
          <a:sy n="150" d="100"/>
        </p:scale>
        <p:origin x="-210" y="-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8E36C-D24F-4EDB-81BC-0C2F993759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43F485-8B6F-4431-9564-5D71B4AB7D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A7855E-D82A-4174-A9C8-62923A5F2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76FCD-F082-45A6-8C97-26B866899B8F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30DC09-E96B-4D9C-A550-6629AE86C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32E9C9-4ED3-4F1B-A09F-B3D480B5F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9D90F-F666-4E7C-9352-5CFA6CDF2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636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37484-4497-4E13-845A-225936048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0737E9-F408-4568-8845-8085D9104A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800E0A-32F1-4DF0-8D9A-69DC20F8B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76FCD-F082-45A6-8C97-26B866899B8F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B355F3-3218-4FFF-B180-28939161B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E25A54-D550-4989-A570-3A008E963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9D90F-F666-4E7C-9352-5CFA6CDF2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784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6B58CC-0C4D-4EF9-B81D-C3D0F1874B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3D3286-E105-4957-9212-EB8F5F3DDF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D09C55-4D2D-4FC9-A44A-3EA10F530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76FCD-F082-45A6-8C97-26B866899B8F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4DEDCC-4E45-4000-BF89-6D23D7907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C86A7-63A1-437E-8BEB-F2F7F2509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9D90F-F666-4E7C-9352-5CFA6CDF2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725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ED6B1-720E-4C3C-A6E6-A05427267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60644-1D8E-4006-97DA-F2A12DCE18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5CCFF1-0112-467B-AFB1-99DEE16F8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76FCD-F082-45A6-8C97-26B866899B8F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2402E4-E6E7-4A55-9A5A-C6E0BD16A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718A2B-64C2-4670-A5FF-00D44B1FB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9D90F-F666-4E7C-9352-5CFA6CDF2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738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5D9C7-E359-4D07-880D-4F5F747D2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C64B52-C61B-43FA-8B4C-F5387B58AD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C4325A-5070-4091-BE5C-EA09210BB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76FCD-F082-45A6-8C97-26B866899B8F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C3BA28-0C93-42F2-B472-89D36D32D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65CA98-484C-4AF1-AEA0-9EFED2E0F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9D90F-F666-4E7C-9352-5CFA6CDF2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291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336FE-EE86-4BFC-9F81-0FD631B05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087A9C-0831-4E7B-91D5-CA6130DF94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99AFE1-58C9-4191-AAE9-1CFE4DE532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11D9AD-A874-4D4E-943B-DA7A2A954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76FCD-F082-45A6-8C97-26B866899B8F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60E50D-DAA0-4B2C-8C0C-6C84A40E3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7B096A-4A50-4601-9659-4DC072C19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9D90F-F666-4E7C-9352-5CFA6CDF2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598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FE882-547B-4FB6-A84F-548112764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D32BD0-4F4D-4F32-A3E3-48399D4023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CA76A2-1178-4CAB-BB18-4D30EC1121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AC6A18-34D6-42C8-BBDC-D260C85E01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4A25CE-4A73-4464-8A48-0FBA3FDB47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2D6B25-3B87-4F87-BBB0-608B2AF19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76FCD-F082-45A6-8C97-26B866899B8F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0DB547-B673-4B66-9A33-13A16535C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E7D4EE-A1A1-434D-A6F2-16D78E1DB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9D90F-F666-4E7C-9352-5CFA6CDF2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479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68E36-E66C-4C5E-BF0D-826A4A4C5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5EBC26-680D-4215-9B07-3257481FC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76FCD-F082-45A6-8C97-26B866899B8F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38121D-CFDD-4CC8-B86B-278A5B1A6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91C60D-819C-4375-B818-B6C156C54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9D90F-F666-4E7C-9352-5CFA6CDF2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87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0C80C0-6919-4F01-B61A-F1A77EABE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76FCD-F082-45A6-8C97-26B866899B8F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8293CA-C5D3-4E5E-BE8A-344581883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9AC948-1272-4151-B623-D82E9B7A3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9D90F-F666-4E7C-9352-5CFA6CDF2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282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2B18E-8C2B-4949-A072-ED9AB2D4A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66947A-24BB-4750-9C7B-64C99ADB69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773FB0-86C2-49E1-9D72-FF874CA69B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EFE724-81F5-48FD-BA83-D661C0050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76FCD-F082-45A6-8C97-26B866899B8F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8ECA87-CDD4-4322-B9DB-845944E8E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84A9AE-19AE-4F32-BCB0-20AA349B5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9D90F-F666-4E7C-9352-5CFA6CDF2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471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F45A1-21E0-40CB-B18B-CD0746B42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7257BF-E756-46DE-A7EC-9AA6CEE394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E533A1-FF7F-482D-B40D-F071CB35D6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F95975-BA29-40F8-8995-9516F96CA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76FCD-F082-45A6-8C97-26B866899B8F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ECC8F5-2BE4-48B8-95D5-F589CD4AB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638CF7-7F41-45F6-ADE9-9414AC952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9D90F-F666-4E7C-9352-5CFA6CDF2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121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626525-4525-4562-8F8F-04C4E3A2D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5590D4-D79D-4685-8434-1C6ED13342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F0BE25-B49E-4892-AA28-A1C8EE2DEA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76FCD-F082-45A6-8C97-26B866899B8F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ADC75D-0E51-4679-8CB0-B06FCBAEE3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F76DA2-0145-4575-A79B-294F778598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09D90F-F666-4E7C-9352-5CFA6CDF2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086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ardrop 88">
            <a:extLst>
              <a:ext uri="{FF2B5EF4-FFF2-40B4-BE49-F238E27FC236}">
                <a16:creationId xmlns:a16="http://schemas.microsoft.com/office/drawing/2014/main" id="{591901F0-DE9B-4C25-8F1F-53CC054AC2CA}"/>
              </a:ext>
            </a:extLst>
          </p:cNvPr>
          <p:cNvSpPr/>
          <p:nvPr/>
        </p:nvSpPr>
        <p:spPr>
          <a:xfrm rot="10538874">
            <a:off x="6645598" y="2730980"/>
            <a:ext cx="1877898" cy="1280067"/>
          </a:xfrm>
          <a:prstGeom prst="teardrop">
            <a:avLst>
              <a:gd name="adj" fmla="val 89487"/>
            </a:avLst>
          </a:prstGeom>
          <a:solidFill>
            <a:schemeClr val="accent4">
              <a:alpha val="54000"/>
            </a:schemeClr>
          </a:solidFill>
          <a:ln w="0"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ylinder 6">
            <a:extLst>
              <a:ext uri="{FF2B5EF4-FFF2-40B4-BE49-F238E27FC236}">
                <a16:creationId xmlns:a16="http://schemas.microsoft.com/office/drawing/2014/main" id="{92EBF6F0-2C36-4248-87B6-5448D6805FCD}"/>
              </a:ext>
            </a:extLst>
          </p:cNvPr>
          <p:cNvSpPr/>
          <p:nvPr/>
        </p:nvSpPr>
        <p:spPr>
          <a:xfrm>
            <a:off x="6658188" y="3831753"/>
            <a:ext cx="555413" cy="26162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ylinder 7">
            <a:extLst>
              <a:ext uri="{FF2B5EF4-FFF2-40B4-BE49-F238E27FC236}">
                <a16:creationId xmlns:a16="http://schemas.microsoft.com/office/drawing/2014/main" id="{3D031D9C-7D91-495A-ABD1-24B52B398EE5}"/>
              </a:ext>
            </a:extLst>
          </p:cNvPr>
          <p:cNvSpPr/>
          <p:nvPr/>
        </p:nvSpPr>
        <p:spPr>
          <a:xfrm>
            <a:off x="7372846" y="2983108"/>
            <a:ext cx="423405" cy="199440"/>
          </a:xfrm>
          <a:prstGeom prst="can">
            <a:avLst/>
          </a:prstGeom>
          <a:solidFill>
            <a:srgbClr val="7030A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ylinder 8">
            <a:extLst>
              <a:ext uri="{FF2B5EF4-FFF2-40B4-BE49-F238E27FC236}">
                <a16:creationId xmlns:a16="http://schemas.microsoft.com/office/drawing/2014/main" id="{E1EE01DF-86FB-4149-8F92-7C151FF93B5E}"/>
              </a:ext>
            </a:extLst>
          </p:cNvPr>
          <p:cNvSpPr/>
          <p:nvPr/>
        </p:nvSpPr>
        <p:spPr>
          <a:xfrm>
            <a:off x="8351593" y="2755147"/>
            <a:ext cx="317798" cy="149695"/>
          </a:xfrm>
          <a:prstGeom prst="can">
            <a:avLst/>
          </a:prstGeom>
          <a:solidFill>
            <a:schemeClr val="accent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ylinder 9">
            <a:extLst>
              <a:ext uri="{FF2B5EF4-FFF2-40B4-BE49-F238E27FC236}">
                <a16:creationId xmlns:a16="http://schemas.microsoft.com/office/drawing/2014/main" id="{C57F3A3C-CDCC-4171-977C-D19BDF4A45DE}"/>
              </a:ext>
            </a:extLst>
          </p:cNvPr>
          <p:cNvSpPr/>
          <p:nvPr/>
        </p:nvSpPr>
        <p:spPr>
          <a:xfrm>
            <a:off x="9241360" y="2142720"/>
            <a:ext cx="165256" cy="77842"/>
          </a:xfrm>
          <a:prstGeom prst="can">
            <a:avLst/>
          </a:prstGeom>
          <a:solidFill>
            <a:schemeClr val="accent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ylinder 10">
            <a:extLst>
              <a:ext uri="{FF2B5EF4-FFF2-40B4-BE49-F238E27FC236}">
                <a16:creationId xmlns:a16="http://schemas.microsoft.com/office/drawing/2014/main" id="{78B6FA44-E101-4559-AFC6-9CE118C2E8EE}"/>
              </a:ext>
            </a:extLst>
          </p:cNvPr>
          <p:cNvSpPr/>
          <p:nvPr/>
        </p:nvSpPr>
        <p:spPr>
          <a:xfrm>
            <a:off x="8926778" y="2430534"/>
            <a:ext cx="248374" cy="116994"/>
          </a:xfrm>
          <a:prstGeom prst="can">
            <a:avLst/>
          </a:prstGeom>
          <a:solidFill>
            <a:schemeClr val="accent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ylinder 14">
            <a:extLst>
              <a:ext uri="{FF2B5EF4-FFF2-40B4-BE49-F238E27FC236}">
                <a16:creationId xmlns:a16="http://schemas.microsoft.com/office/drawing/2014/main" id="{49FFC1BB-910B-4BDF-B264-7AE7907BDD2D}"/>
              </a:ext>
            </a:extLst>
          </p:cNvPr>
          <p:cNvSpPr/>
          <p:nvPr/>
        </p:nvSpPr>
        <p:spPr>
          <a:xfrm>
            <a:off x="9550669" y="2066536"/>
            <a:ext cx="88320" cy="45719"/>
          </a:xfrm>
          <a:prstGeom prst="can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Speech Bubble: Rectangle 28">
            <a:extLst>
              <a:ext uri="{FF2B5EF4-FFF2-40B4-BE49-F238E27FC236}">
                <a16:creationId xmlns:a16="http://schemas.microsoft.com/office/drawing/2014/main" id="{C1282B76-8847-4E87-AE3E-C992F8CB7839}"/>
              </a:ext>
            </a:extLst>
          </p:cNvPr>
          <p:cNvSpPr/>
          <p:nvPr/>
        </p:nvSpPr>
        <p:spPr>
          <a:xfrm>
            <a:off x="6096000" y="966494"/>
            <a:ext cx="2661921" cy="1646414"/>
          </a:xfrm>
          <a:prstGeom prst="wedgeRectCallout">
            <a:avLst>
              <a:gd name="adj1" fmla="val -21527"/>
              <a:gd name="adj2" fmla="val 122090"/>
            </a:avLst>
          </a:prstGeom>
          <a:solidFill>
            <a:schemeClr val="bg1"/>
          </a:solidFill>
          <a:ln w="63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07599033-8A6D-4C1C-9F94-5141E73B772A}"/>
              </a:ext>
            </a:extLst>
          </p:cNvPr>
          <p:cNvGrpSpPr/>
          <p:nvPr/>
        </p:nvGrpSpPr>
        <p:grpSpPr>
          <a:xfrm>
            <a:off x="2622550" y="2220562"/>
            <a:ext cx="3373417" cy="1984298"/>
            <a:chOff x="2622550" y="2220562"/>
            <a:chExt cx="3373417" cy="1984298"/>
          </a:xfrm>
        </p:grpSpPr>
        <p:sp>
          <p:nvSpPr>
            <p:cNvPr id="96" name="Rectangle: Diagonal Corners Rounded 95">
              <a:extLst>
                <a:ext uri="{FF2B5EF4-FFF2-40B4-BE49-F238E27FC236}">
                  <a16:creationId xmlns:a16="http://schemas.microsoft.com/office/drawing/2014/main" id="{736F94F9-970D-48F7-979C-B1E727F40210}"/>
                </a:ext>
              </a:extLst>
            </p:cNvPr>
            <p:cNvSpPr/>
            <p:nvPr/>
          </p:nvSpPr>
          <p:spPr>
            <a:xfrm>
              <a:off x="2622550" y="2220562"/>
              <a:ext cx="3373417" cy="1984283"/>
            </a:xfrm>
            <a:prstGeom prst="round2DiagRect">
              <a:avLst>
                <a:gd name="adj1" fmla="val 8667"/>
                <a:gd name="adj2" fmla="val 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A4F451BE-7FD8-46DC-8C02-B79E8C3CAA2B}"/>
                </a:ext>
              </a:extLst>
            </p:cNvPr>
            <p:cNvGrpSpPr/>
            <p:nvPr/>
          </p:nvGrpSpPr>
          <p:grpSpPr>
            <a:xfrm>
              <a:off x="2753555" y="2279465"/>
              <a:ext cx="798990" cy="1925395"/>
              <a:chOff x="645579" y="1713653"/>
              <a:chExt cx="798990" cy="1925395"/>
            </a:xfrm>
          </p:grpSpPr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8849BEED-8AC8-4024-9EE2-3526062F0AC6}"/>
                  </a:ext>
                </a:extLst>
              </p:cNvPr>
              <p:cNvGrpSpPr/>
              <p:nvPr/>
            </p:nvGrpSpPr>
            <p:grpSpPr>
              <a:xfrm>
                <a:off x="649013" y="1713653"/>
                <a:ext cx="795556" cy="1625600"/>
                <a:chOff x="649013" y="1713653"/>
                <a:chExt cx="795556" cy="1625600"/>
              </a:xfrm>
            </p:grpSpPr>
            <p:sp>
              <p:nvSpPr>
                <p:cNvPr id="30" name="Flowchart: Connector 29">
                  <a:extLst>
                    <a:ext uri="{FF2B5EF4-FFF2-40B4-BE49-F238E27FC236}">
                      <a16:creationId xmlns:a16="http://schemas.microsoft.com/office/drawing/2014/main" id="{A3986CB1-1023-499A-A946-3A69CBE31C8F}"/>
                    </a:ext>
                  </a:extLst>
                </p:cNvPr>
                <p:cNvSpPr/>
                <p:nvPr/>
              </p:nvSpPr>
              <p:spPr>
                <a:xfrm>
                  <a:off x="975357" y="3071839"/>
                  <a:ext cx="116994" cy="116994"/>
                </a:xfrm>
                <a:prstGeom prst="flowChartConnector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Flowchart: Connector 30">
                  <a:extLst>
                    <a:ext uri="{FF2B5EF4-FFF2-40B4-BE49-F238E27FC236}">
                      <a16:creationId xmlns:a16="http://schemas.microsoft.com/office/drawing/2014/main" id="{8D5C25D5-6062-4C1C-99EC-DD05D41B38E0}"/>
                    </a:ext>
                  </a:extLst>
                </p:cNvPr>
                <p:cNvSpPr/>
                <p:nvPr/>
              </p:nvSpPr>
              <p:spPr>
                <a:xfrm>
                  <a:off x="1068342" y="2805202"/>
                  <a:ext cx="116994" cy="116994"/>
                </a:xfrm>
                <a:prstGeom prst="flowChartConnector">
                  <a:avLst/>
                </a:prstGeom>
                <a:solidFill>
                  <a:srgbClr val="7030A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Flowchart: Connector 31">
                  <a:extLst>
                    <a:ext uri="{FF2B5EF4-FFF2-40B4-BE49-F238E27FC236}">
                      <a16:creationId xmlns:a16="http://schemas.microsoft.com/office/drawing/2014/main" id="{9C307CB7-DFFD-4DE6-AB39-AEB23AB89A41}"/>
                    </a:ext>
                  </a:extLst>
                </p:cNvPr>
                <p:cNvSpPr/>
                <p:nvPr/>
              </p:nvSpPr>
              <p:spPr>
                <a:xfrm>
                  <a:off x="1171174" y="2532051"/>
                  <a:ext cx="116994" cy="116994"/>
                </a:xfrm>
                <a:prstGeom prst="flowChartConnector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Flowchart: Connector 32">
                  <a:extLst>
                    <a:ext uri="{FF2B5EF4-FFF2-40B4-BE49-F238E27FC236}">
                      <a16:creationId xmlns:a16="http://schemas.microsoft.com/office/drawing/2014/main" id="{6BA2AE3C-DB8A-4691-997E-D514ED6088D8}"/>
                    </a:ext>
                  </a:extLst>
                </p:cNvPr>
                <p:cNvSpPr/>
                <p:nvPr/>
              </p:nvSpPr>
              <p:spPr>
                <a:xfrm>
                  <a:off x="951043" y="2325462"/>
                  <a:ext cx="116994" cy="116994"/>
                </a:xfrm>
                <a:prstGeom prst="flowChartConnector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Flowchart: Connector 33">
                  <a:extLst>
                    <a:ext uri="{FF2B5EF4-FFF2-40B4-BE49-F238E27FC236}">
                      <a16:creationId xmlns:a16="http://schemas.microsoft.com/office/drawing/2014/main" id="{20E8D13B-BEAB-456A-A384-C29CE79457F4}"/>
                    </a:ext>
                  </a:extLst>
                </p:cNvPr>
                <p:cNvSpPr/>
                <p:nvPr/>
              </p:nvSpPr>
              <p:spPr>
                <a:xfrm>
                  <a:off x="875608" y="2050760"/>
                  <a:ext cx="116994" cy="116994"/>
                </a:xfrm>
                <a:prstGeom prst="flowChartConnector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Flowchart: Connector 34">
                  <a:extLst>
                    <a:ext uri="{FF2B5EF4-FFF2-40B4-BE49-F238E27FC236}">
                      <a16:creationId xmlns:a16="http://schemas.microsoft.com/office/drawing/2014/main" id="{9054ECC2-062A-485A-9240-89BBB360E84C}"/>
                    </a:ext>
                  </a:extLst>
                </p:cNvPr>
                <p:cNvSpPr/>
                <p:nvPr/>
              </p:nvSpPr>
              <p:spPr>
                <a:xfrm>
                  <a:off x="1086198" y="1871266"/>
                  <a:ext cx="116994" cy="116994"/>
                </a:xfrm>
                <a:prstGeom prst="flowChartConnector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F96EDC97-EAB9-424A-A031-4D6C3EFED4AD}"/>
                    </a:ext>
                  </a:extLst>
                </p:cNvPr>
                <p:cNvSpPr/>
                <p:nvPr/>
              </p:nvSpPr>
              <p:spPr>
                <a:xfrm>
                  <a:off x="649013" y="1713653"/>
                  <a:ext cx="795556" cy="1625600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C312B2A4-04E2-41DF-81C9-D4001FC7C40F}"/>
                      </a:ext>
                    </a:extLst>
                  </p:cNvPr>
                  <p:cNvSpPr txBox="1"/>
                  <p:nvPr/>
                </p:nvSpPr>
                <p:spPr>
                  <a:xfrm>
                    <a:off x="645579" y="3300494"/>
                    <a:ext cx="798989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sz="1600" b="0" i="1" spc="-150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1600" b="0" i="1" spc="-15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b="0" i="1" spc="-15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600" b="0" i="1" spc="-15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600" b="0" i="1" spc="-150" smtClean="0">
                              <a:latin typeface="Cambria Math" panose="02040503050406030204" pitchFamily="18" charset="0"/>
                            </a:rPr>
                            <m:t>𝜏</m:t>
                          </m:r>
                          <m:r>
                            <a:rPr lang="en-US" sz="1600" b="0" i="1" spc="-15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sz="1600" spc="-150" dirty="0"/>
                  </a:p>
                </p:txBody>
              </p:sp>
            </mc:Choice>
            <mc:Fallback xmlns=""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C312B2A4-04E2-41DF-81C9-D4001FC7C40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5579" y="3300494"/>
                    <a:ext cx="798989" cy="338554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b="-892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D4A98DF9-72A3-407B-AF08-E4AB959E26D2}"/>
                </a:ext>
              </a:extLst>
            </p:cNvPr>
            <p:cNvGrpSpPr/>
            <p:nvPr/>
          </p:nvGrpSpPr>
          <p:grpSpPr>
            <a:xfrm>
              <a:off x="4081433" y="2279465"/>
              <a:ext cx="808064" cy="1925395"/>
              <a:chOff x="645580" y="1713653"/>
              <a:chExt cx="808064" cy="1925395"/>
            </a:xfrm>
          </p:grpSpPr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A19DE75F-071D-4D6F-AFF8-5698E9ADE0B3}"/>
                  </a:ext>
                </a:extLst>
              </p:cNvPr>
              <p:cNvGrpSpPr/>
              <p:nvPr/>
            </p:nvGrpSpPr>
            <p:grpSpPr>
              <a:xfrm>
                <a:off x="649013" y="1713653"/>
                <a:ext cx="795556" cy="1625600"/>
                <a:chOff x="649013" y="1713653"/>
                <a:chExt cx="795556" cy="1625600"/>
              </a:xfrm>
            </p:grpSpPr>
            <p:sp>
              <p:nvSpPr>
                <p:cNvPr id="45" name="Flowchart: Connector 44">
                  <a:extLst>
                    <a:ext uri="{FF2B5EF4-FFF2-40B4-BE49-F238E27FC236}">
                      <a16:creationId xmlns:a16="http://schemas.microsoft.com/office/drawing/2014/main" id="{5B6D457B-4CAA-456C-BD0C-05D477F06F67}"/>
                    </a:ext>
                  </a:extLst>
                </p:cNvPr>
                <p:cNvSpPr/>
                <p:nvPr/>
              </p:nvSpPr>
              <p:spPr>
                <a:xfrm>
                  <a:off x="955043" y="3071839"/>
                  <a:ext cx="116994" cy="116994"/>
                </a:xfrm>
                <a:prstGeom prst="flowChartConnector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" name="Flowchart: Connector 45">
                  <a:extLst>
                    <a:ext uri="{FF2B5EF4-FFF2-40B4-BE49-F238E27FC236}">
                      <a16:creationId xmlns:a16="http://schemas.microsoft.com/office/drawing/2014/main" id="{3119E0D6-93B3-4318-9F80-F0F50E21F8B4}"/>
                    </a:ext>
                  </a:extLst>
                </p:cNvPr>
                <p:cNvSpPr/>
                <p:nvPr/>
              </p:nvSpPr>
              <p:spPr>
                <a:xfrm>
                  <a:off x="831273" y="2791656"/>
                  <a:ext cx="116994" cy="116994"/>
                </a:xfrm>
                <a:prstGeom prst="flowChartConnector">
                  <a:avLst/>
                </a:prstGeom>
                <a:solidFill>
                  <a:srgbClr val="7030A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7" name="Flowchart: Connector 46">
                  <a:extLst>
                    <a:ext uri="{FF2B5EF4-FFF2-40B4-BE49-F238E27FC236}">
                      <a16:creationId xmlns:a16="http://schemas.microsoft.com/office/drawing/2014/main" id="{F845389C-7E32-4692-B59A-F4517F4AB3C2}"/>
                    </a:ext>
                  </a:extLst>
                </p:cNvPr>
                <p:cNvSpPr/>
                <p:nvPr/>
              </p:nvSpPr>
              <p:spPr>
                <a:xfrm>
                  <a:off x="1035707" y="2586235"/>
                  <a:ext cx="116994" cy="116994"/>
                </a:xfrm>
                <a:prstGeom prst="flowChartConnector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" name="Flowchart: Connector 47">
                  <a:extLst>
                    <a:ext uri="{FF2B5EF4-FFF2-40B4-BE49-F238E27FC236}">
                      <a16:creationId xmlns:a16="http://schemas.microsoft.com/office/drawing/2014/main" id="{170E9BB1-6E80-479B-9DD9-8732F0E44450}"/>
                    </a:ext>
                  </a:extLst>
                </p:cNvPr>
                <p:cNvSpPr/>
                <p:nvPr/>
              </p:nvSpPr>
              <p:spPr>
                <a:xfrm>
                  <a:off x="1012009" y="2291597"/>
                  <a:ext cx="116994" cy="116994"/>
                </a:xfrm>
                <a:prstGeom prst="flowChartConnector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Flowchart: Connector 48">
                  <a:extLst>
                    <a:ext uri="{FF2B5EF4-FFF2-40B4-BE49-F238E27FC236}">
                      <a16:creationId xmlns:a16="http://schemas.microsoft.com/office/drawing/2014/main" id="{B8E78B27-5284-4172-B196-2194AF3707CE}"/>
                    </a:ext>
                  </a:extLst>
                </p:cNvPr>
                <p:cNvSpPr/>
                <p:nvPr/>
              </p:nvSpPr>
              <p:spPr>
                <a:xfrm>
                  <a:off x="1207505" y="2064306"/>
                  <a:ext cx="116994" cy="116994"/>
                </a:xfrm>
                <a:prstGeom prst="flowChartConnector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Flowchart: Connector 49">
                  <a:extLst>
                    <a:ext uri="{FF2B5EF4-FFF2-40B4-BE49-F238E27FC236}">
                      <a16:creationId xmlns:a16="http://schemas.microsoft.com/office/drawing/2014/main" id="{4A63008E-A548-44FE-8862-9BA9B580FA1A}"/>
                    </a:ext>
                  </a:extLst>
                </p:cNvPr>
                <p:cNvSpPr/>
                <p:nvPr/>
              </p:nvSpPr>
              <p:spPr>
                <a:xfrm>
                  <a:off x="977820" y="1871266"/>
                  <a:ext cx="116994" cy="116994"/>
                </a:xfrm>
                <a:prstGeom prst="flowChartConnector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47B20648-C1A4-4E40-9332-C9A0BC176EAD}"/>
                    </a:ext>
                  </a:extLst>
                </p:cNvPr>
                <p:cNvSpPr/>
                <p:nvPr/>
              </p:nvSpPr>
              <p:spPr>
                <a:xfrm>
                  <a:off x="649013" y="1713653"/>
                  <a:ext cx="795556" cy="1625600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4F10C286-AFAC-482E-95C5-E734CEC2E9E5}"/>
                      </a:ext>
                    </a:extLst>
                  </p:cNvPr>
                  <p:cNvSpPr txBox="1"/>
                  <p:nvPr/>
                </p:nvSpPr>
                <p:spPr>
                  <a:xfrm>
                    <a:off x="645580" y="3300494"/>
                    <a:ext cx="808064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spc="-150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1600" b="0" i="1" spc="-15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b="0" i="1" spc="-15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600" b="0" i="1" spc="-150" smtClean="0">
                              <a:latin typeface="Cambria Math" panose="02040503050406030204" pitchFamily="18" charset="0"/>
                            </a:rPr>
                            <m:t>−3)</m:t>
                          </m:r>
                        </m:oMath>
                      </m:oMathPara>
                    </a14:m>
                    <a:endParaRPr lang="en-US" sz="1600" spc="-150" dirty="0"/>
                  </a:p>
                </p:txBody>
              </p:sp>
            </mc:Choice>
            <mc:Fallback xmlns=""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4F10C286-AFAC-482E-95C5-E734CEC2E9E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5580" y="3300494"/>
                    <a:ext cx="808064" cy="338554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892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78998E6D-E38C-4A18-98A4-28ECE3E2C52C}"/>
                </a:ext>
              </a:extLst>
            </p:cNvPr>
            <p:cNvGrpSpPr/>
            <p:nvPr/>
          </p:nvGrpSpPr>
          <p:grpSpPr>
            <a:xfrm>
              <a:off x="5082389" y="2279465"/>
              <a:ext cx="808064" cy="1925395"/>
              <a:chOff x="649013" y="1713653"/>
              <a:chExt cx="808064" cy="1925395"/>
            </a:xfrm>
          </p:grpSpPr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D52E7ACB-16E5-40BA-98C2-A1A346FD3355}"/>
                  </a:ext>
                </a:extLst>
              </p:cNvPr>
              <p:cNvGrpSpPr/>
              <p:nvPr/>
            </p:nvGrpSpPr>
            <p:grpSpPr>
              <a:xfrm>
                <a:off x="649013" y="1713653"/>
                <a:ext cx="795556" cy="1625600"/>
                <a:chOff x="649013" y="1713653"/>
                <a:chExt cx="795556" cy="1625600"/>
              </a:xfrm>
            </p:grpSpPr>
            <p:sp>
              <p:nvSpPr>
                <p:cNvPr id="55" name="Flowchart: Connector 54">
                  <a:extLst>
                    <a:ext uri="{FF2B5EF4-FFF2-40B4-BE49-F238E27FC236}">
                      <a16:creationId xmlns:a16="http://schemas.microsoft.com/office/drawing/2014/main" id="{8569055F-31F1-4E71-94D2-9AF986A71436}"/>
                    </a:ext>
                  </a:extLst>
                </p:cNvPr>
                <p:cNvSpPr/>
                <p:nvPr/>
              </p:nvSpPr>
              <p:spPr>
                <a:xfrm>
                  <a:off x="982134" y="3071839"/>
                  <a:ext cx="116994" cy="116994"/>
                </a:xfrm>
                <a:prstGeom prst="flowChartConnector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Flowchart: Connector 55">
                  <a:extLst>
                    <a:ext uri="{FF2B5EF4-FFF2-40B4-BE49-F238E27FC236}">
                      <a16:creationId xmlns:a16="http://schemas.microsoft.com/office/drawing/2014/main" id="{C8C6FED8-744C-4E1D-8D58-D07701B3E4D5}"/>
                    </a:ext>
                  </a:extLst>
                </p:cNvPr>
                <p:cNvSpPr/>
                <p:nvPr/>
              </p:nvSpPr>
              <p:spPr>
                <a:xfrm>
                  <a:off x="851590" y="2791656"/>
                  <a:ext cx="116994" cy="116994"/>
                </a:xfrm>
                <a:prstGeom prst="flowChartConnector">
                  <a:avLst/>
                </a:prstGeom>
                <a:solidFill>
                  <a:srgbClr val="7030A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" name="Flowchart: Connector 56">
                  <a:extLst>
                    <a:ext uri="{FF2B5EF4-FFF2-40B4-BE49-F238E27FC236}">
                      <a16:creationId xmlns:a16="http://schemas.microsoft.com/office/drawing/2014/main" id="{93A33EF6-8FD3-496A-B283-D20EC3A943CA}"/>
                    </a:ext>
                  </a:extLst>
                </p:cNvPr>
                <p:cNvSpPr/>
                <p:nvPr/>
              </p:nvSpPr>
              <p:spPr>
                <a:xfrm>
                  <a:off x="988294" y="2532051"/>
                  <a:ext cx="116994" cy="116994"/>
                </a:xfrm>
                <a:prstGeom prst="flowChartConnector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" name="Flowchart: Connector 57">
                  <a:extLst>
                    <a:ext uri="{FF2B5EF4-FFF2-40B4-BE49-F238E27FC236}">
                      <a16:creationId xmlns:a16="http://schemas.microsoft.com/office/drawing/2014/main" id="{C4E2F630-7FB6-4571-9D07-65197B197444}"/>
                    </a:ext>
                  </a:extLst>
                </p:cNvPr>
                <p:cNvSpPr/>
                <p:nvPr/>
              </p:nvSpPr>
              <p:spPr>
                <a:xfrm>
                  <a:off x="1181334" y="2298370"/>
                  <a:ext cx="116994" cy="116994"/>
                </a:xfrm>
                <a:prstGeom prst="flowChartConnector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" name="Flowchart: Connector 58">
                  <a:extLst>
                    <a:ext uri="{FF2B5EF4-FFF2-40B4-BE49-F238E27FC236}">
                      <a16:creationId xmlns:a16="http://schemas.microsoft.com/office/drawing/2014/main" id="{21FDBAA0-F06A-4949-9C73-A30659AF8A26}"/>
                    </a:ext>
                  </a:extLst>
                </p:cNvPr>
                <p:cNvSpPr/>
                <p:nvPr/>
              </p:nvSpPr>
              <p:spPr>
                <a:xfrm>
                  <a:off x="1004302" y="2077852"/>
                  <a:ext cx="116994" cy="116994"/>
                </a:xfrm>
                <a:prstGeom prst="flowChartConnector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" name="Flowchart: Connector 59">
                  <a:extLst>
                    <a:ext uri="{FF2B5EF4-FFF2-40B4-BE49-F238E27FC236}">
                      <a16:creationId xmlns:a16="http://schemas.microsoft.com/office/drawing/2014/main" id="{F9456522-7EFC-4225-AC88-53A7368F097E}"/>
                    </a:ext>
                  </a:extLst>
                </p:cNvPr>
                <p:cNvSpPr/>
                <p:nvPr/>
              </p:nvSpPr>
              <p:spPr>
                <a:xfrm>
                  <a:off x="882998" y="1864493"/>
                  <a:ext cx="116994" cy="116994"/>
                </a:xfrm>
                <a:prstGeom prst="flowChartConnector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C22746A9-A923-4CC4-B362-251DE06A7CB4}"/>
                    </a:ext>
                  </a:extLst>
                </p:cNvPr>
                <p:cNvSpPr/>
                <p:nvPr/>
              </p:nvSpPr>
              <p:spPr>
                <a:xfrm>
                  <a:off x="649013" y="1713653"/>
                  <a:ext cx="795556" cy="1625600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C1F4DA63-10E5-46EB-9BEA-E094ADA570DE}"/>
                      </a:ext>
                    </a:extLst>
                  </p:cNvPr>
                  <p:cNvSpPr txBox="1"/>
                  <p:nvPr/>
                </p:nvSpPr>
                <p:spPr>
                  <a:xfrm>
                    <a:off x="649013" y="3300494"/>
                    <a:ext cx="808064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sz="1600" b="0" i="1" spc="-150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1600" b="0" i="1" spc="-15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b="0" i="1" spc="-15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600" b="0" i="1" spc="-150" smtClean="0">
                              <a:latin typeface="Cambria Math" panose="02040503050406030204" pitchFamily="18" charset="0"/>
                            </a:rPr>
                            <m:t>−2)</m:t>
                          </m:r>
                        </m:oMath>
                      </m:oMathPara>
                    </a14:m>
                    <a:endParaRPr lang="en-US" sz="1600" spc="-150" dirty="0"/>
                  </a:p>
                </p:txBody>
              </p:sp>
            </mc:Choice>
            <mc:Fallback xmlns=""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C1F4DA63-10E5-46EB-9BEA-E094ADA570D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9013" y="3300494"/>
                    <a:ext cx="808064" cy="338554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892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523FB744-9242-491C-A1AB-BCEE52B539F2}"/>
                </a:ext>
              </a:extLst>
            </p:cNvPr>
            <p:cNvSpPr txBox="1"/>
            <p:nvPr/>
          </p:nvSpPr>
          <p:spPr>
            <a:xfrm>
              <a:off x="3577769" y="2529263"/>
              <a:ext cx="50366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…</a:t>
              </a: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F7D31EEA-E693-41FC-BDF6-E6B54894EA66}"/>
              </a:ext>
            </a:extLst>
          </p:cNvPr>
          <p:cNvGrpSpPr/>
          <p:nvPr/>
        </p:nvGrpSpPr>
        <p:grpSpPr>
          <a:xfrm>
            <a:off x="2673351" y="981937"/>
            <a:ext cx="978444" cy="1086185"/>
            <a:chOff x="4668206" y="981937"/>
            <a:chExt cx="978444" cy="1086185"/>
          </a:xfrm>
        </p:grpSpPr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EB92FF03-016F-4022-8261-77F69C0F5547}"/>
                </a:ext>
              </a:extLst>
            </p:cNvPr>
            <p:cNvGrpSpPr/>
            <p:nvPr/>
          </p:nvGrpSpPr>
          <p:grpSpPr>
            <a:xfrm>
              <a:off x="4762818" y="981937"/>
              <a:ext cx="795556" cy="786389"/>
              <a:chOff x="649013" y="2552863"/>
              <a:chExt cx="795556" cy="786389"/>
            </a:xfrm>
          </p:grpSpPr>
          <p:sp>
            <p:nvSpPr>
              <p:cNvPr id="66" name="Flowchart: Connector 65">
                <a:extLst>
                  <a:ext uri="{FF2B5EF4-FFF2-40B4-BE49-F238E27FC236}">
                    <a16:creationId xmlns:a16="http://schemas.microsoft.com/office/drawing/2014/main" id="{E6FDBDDF-8B00-436D-B28A-DFC420B57686}"/>
                  </a:ext>
                </a:extLst>
              </p:cNvPr>
              <p:cNvSpPr/>
              <p:nvPr/>
            </p:nvSpPr>
            <p:spPr>
              <a:xfrm>
                <a:off x="982134" y="3071839"/>
                <a:ext cx="116994" cy="116994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Flowchart: Connector 66">
                <a:extLst>
                  <a:ext uri="{FF2B5EF4-FFF2-40B4-BE49-F238E27FC236}">
                    <a16:creationId xmlns:a16="http://schemas.microsoft.com/office/drawing/2014/main" id="{8847966E-9D35-45D3-ADBB-D8BBD89857E5}"/>
                  </a:ext>
                </a:extLst>
              </p:cNvPr>
              <p:cNvSpPr/>
              <p:nvPr/>
            </p:nvSpPr>
            <p:spPr>
              <a:xfrm>
                <a:off x="851590" y="2812821"/>
                <a:ext cx="116994" cy="116994"/>
              </a:xfrm>
              <a:prstGeom prst="flowChartConnector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9239AC2D-80F1-47A2-B34B-D644294B670C}"/>
                  </a:ext>
                </a:extLst>
              </p:cNvPr>
              <p:cNvSpPr/>
              <p:nvPr/>
            </p:nvSpPr>
            <p:spPr>
              <a:xfrm>
                <a:off x="649013" y="2552863"/>
                <a:ext cx="795556" cy="786389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F4DAE835-79DD-4BBD-B35D-E543E4A8FA46}"/>
                    </a:ext>
                  </a:extLst>
                </p:cNvPr>
                <p:cNvSpPr txBox="1"/>
                <p:nvPr/>
              </p:nvSpPr>
              <p:spPr>
                <a:xfrm>
                  <a:off x="4668206" y="1729568"/>
                  <a:ext cx="978444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600" b="0" i="1" spc="-150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sz="1600" b="0" i="1" spc="-15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0" i="1" spc="-15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600" b="0" i="1" spc="-150" smtClean="0">
                            <a:latin typeface="Cambria Math" panose="02040503050406030204" pitchFamily="18" charset="0"/>
                          </a:rPr>
                          <m:t>−1, </m:t>
                        </m:r>
                        <m:r>
                          <a:rPr lang="en-US" sz="1600" b="0" i="1" spc="-15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600" b="0" i="1" spc="-15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600" spc="-150" dirty="0"/>
                </a:p>
              </p:txBody>
            </p:sp>
          </mc:Choice>
          <mc:Fallback xmlns="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F4DAE835-79DD-4BBD-B35D-E543E4A8FA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68206" y="1729568"/>
                  <a:ext cx="978444" cy="338554"/>
                </a:xfrm>
                <a:prstGeom prst="rect">
                  <a:avLst/>
                </a:prstGeom>
                <a:blipFill>
                  <a:blip r:embed="rId5"/>
                  <a:stretch>
                    <a:fillRect b="-109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3" name="Flowchart: Connector 72">
              <a:extLst>
                <a:ext uri="{FF2B5EF4-FFF2-40B4-BE49-F238E27FC236}">
                  <a16:creationId xmlns:a16="http://schemas.microsoft.com/office/drawing/2014/main" id="{DDF3CDCD-F44E-4871-A99B-EDEEACE13521}"/>
                </a:ext>
              </a:extLst>
            </p:cNvPr>
            <p:cNvSpPr/>
            <p:nvPr/>
          </p:nvSpPr>
          <p:spPr>
            <a:xfrm>
              <a:off x="5215014" y="1166556"/>
              <a:ext cx="116994" cy="116994"/>
            </a:xfrm>
            <a:prstGeom prst="flowChartConnector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DE04BFA7-A1B8-4BB7-A503-4036D94A8268}"/>
                </a:ext>
              </a:extLst>
            </p:cNvPr>
            <p:cNvCxnSpPr>
              <a:cxnSpLocks/>
              <a:stCxn id="67" idx="6"/>
              <a:endCxn id="73" idx="3"/>
            </p:cNvCxnSpPr>
            <p:nvPr/>
          </p:nvCxnSpPr>
          <p:spPr>
            <a:xfrm flipV="1">
              <a:off x="5082389" y="1266417"/>
              <a:ext cx="149758" cy="3397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2" name="Rectangle 81">
            <a:extLst>
              <a:ext uri="{FF2B5EF4-FFF2-40B4-BE49-F238E27FC236}">
                <a16:creationId xmlns:a16="http://schemas.microsoft.com/office/drawing/2014/main" id="{53EF24B5-B4C4-4036-AAA1-E4A8FE387135}"/>
              </a:ext>
            </a:extLst>
          </p:cNvPr>
          <p:cNvSpPr/>
          <p:nvPr/>
        </p:nvSpPr>
        <p:spPr>
          <a:xfrm>
            <a:off x="4065833" y="969957"/>
            <a:ext cx="808064" cy="1009095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i="1" dirty="0">
                <a:latin typeface="Arial" panose="020B0604020202020204" pitchFamily="34" charset="0"/>
                <a:cs typeface="Arial" panose="020B0604020202020204" pitchFamily="34" charset="0"/>
              </a:rPr>
              <a:t>IPY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A88EA29A-1662-4EC9-A976-33782CC21B79}"/>
              </a:ext>
            </a:extLst>
          </p:cNvPr>
          <p:cNvCxnSpPr>
            <a:cxnSpLocks/>
          </p:cNvCxnSpPr>
          <p:nvPr/>
        </p:nvCxnSpPr>
        <p:spPr>
          <a:xfrm>
            <a:off x="3588294" y="1474505"/>
            <a:ext cx="452139" cy="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AC66DFE7-3AE9-4A55-8379-FC036B628019}"/>
              </a:ext>
            </a:extLst>
          </p:cNvPr>
          <p:cNvCxnSpPr>
            <a:cxnSpLocks/>
          </p:cNvCxnSpPr>
          <p:nvPr/>
        </p:nvCxnSpPr>
        <p:spPr>
          <a:xfrm>
            <a:off x="4922732" y="1474504"/>
            <a:ext cx="1109768" cy="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B264975C-416A-4556-A9ED-32FE309AE673}"/>
              </a:ext>
            </a:extLst>
          </p:cNvPr>
          <p:cNvCxnSpPr>
            <a:cxnSpLocks/>
          </p:cNvCxnSpPr>
          <p:nvPr/>
        </p:nvCxnSpPr>
        <p:spPr>
          <a:xfrm flipV="1">
            <a:off x="4471560" y="1976398"/>
            <a:ext cx="0" cy="241268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04F6C2E2-7B33-4EA9-9145-7655F00E7D1D}"/>
              </a:ext>
            </a:extLst>
          </p:cNvPr>
          <p:cNvGrpSpPr/>
          <p:nvPr/>
        </p:nvGrpSpPr>
        <p:grpSpPr>
          <a:xfrm>
            <a:off x="6287123" y="2155433"/>
            <a:ext cx="384566" cy="340142"/>
            <a:chOff x="6374779" y="2106166"/>
            <a:chExt cx="384566" cy="340142"/>
          </a:xfrm>
        </p:grpSpPr>
        <p:sp>
          <p:nvSpPr>
            <p:cNvPr id="130" name="Teardrop 129">
              <a:extLst>
                <a:ext uri="{FF2B5EF4-FFF2-40B4-BE49-F238E27FC236}">
                  <a16:creationId xmlns:a16="http://schemas.microsoft.com/office/drawing/2014/main" id="{F1D33F98-4D02-4EC4-B0F6-ED0E6662B2C7}"/>
                </a:ext>
              </a:extLst>
            </p:cNvPr>
            <p:cNvSpPr/>
            <p:nvPr/>
          </p:nvSpPr>
          <p:spPr>
            <a:xfrm rot="11134720">
              <a:off x="6374779" y="2106166"/>
              <a:ext cx="384566" cy="340142"/>
            </a:xfrm>
            <a:prstGeom prst="teardrop">
              <a:avLst>
                <a:gd name="adj" fmla="val 95853"/>
              </a:avLst>
            </a:prstGeom>
            <a:solidFill>
              <a:schemeClr val="bg2">
                <a:lumMod val="75000"/>
              </a:schemeClr>
            </a:solidFill>
            <a:ln>
              <a:solidFill>
                <a:schemeClr val="accent1">
                  <a:shade val="50000"/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Teardrop 100">
              <a:extLst>
                <a:ext uri="{FF2B5EF4-FFF2-40B4-BE49-F238E27FC236}">
                  <a16:creationId xmlns:a16="http://schemas.microsoft.com/office/drawing/2014/main" id="{75FDEB19-3908-4D87-9FC4-8B7279242547}"/>
                </a:ext>
              </a:extLst>
            </p:cNvPr>
            <p:cNvSpPr/>
            <p:nvPr/>
          </p:nvSpPr>
          <p:spPr>
            <a:xfrm rot="11017409">
              <a:off x="6399091" y="2147562"/>
              <a:ext cx="324346" cy="263804"/>
            </a:xfrm>
            <a:prstGeom prst="teardrop">
              <a:avLst/>
            </a:prstGeom>
            <a:solidFill>
              <a:schemeClr val="accent1"/>
            </a:solidFill>
            <a:ln>
              <a:solidFill>
                <a:schemeClr val="accent1">
                  <a:shade val="50000"/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Teardrop 103">
              <a:extLst>
                <a:ext uri="{FF2B5EF4-FFF2-40B4-BE49-F238E27FC236}">
                  <a16:creationId xmlns:a16="http://schemas.microsoft.com/office/drawing/2014/main" id="{3CA309F7-FED3-4EC1-863B-5D763819CA2B}"/>
                </a:ext>
              </a:extLst>
            </p:cNvPr>
            <p:cNvSpPr/>
            <p:nvPr/>
          </p:nvSpPr>
          <p:spPr>
            <a:xfrm rot="10405643">
              <a:off x="6433861" y="2202910"/>
              <a:ext cx="255977" cy="134609"/>
            </a:xfrm>
            <a:prstGeom prst="teardrop">
              <a:avLst>
                <a:gd name="adj" fmla="val 113358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1">
                  <a:shade val="50000"/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Teardrop 104">
              <a:extLst>
                <a:ext uri="{FF2B5EF4-FFF2-40B4-BE49-F238E27FC236}">
                  <a16:creationId xmlns:a16="http://schemas.microsoft.com/office/drawing/2014/main" id="{A56EDDD4-46B3-4ECF-B666-B4397E4F5652}"/>
                </a:ext>
              </a:extLst>
            </p:cNvPr>
            <p:cNvSpPr/>
            <p:nvPr/>
          </p:nvSpPr>
          <p:spPr>
            <a:xfrm rot="11304585">
              <a:off x="6492191" y="2224585"/>
              <a:ext cx="128469" cy="90571"/>
            </a:xfrm>
            <a:prstGeom prst="teardrop">
              <a:avLst>
                <a:gd name="adj" fmla="val 89517"/>
              </a:avLst>
            </a:prstGeom>
            <a:solidFill>
              <a:schemeClr val="accent4"/>
            </a:solidFill>
            <a:ln>
              <a:solidFill>
                <a:schemeClr val="accent1">
                  <a:shade val="50000"/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Teardrop 105">
              <a:extLst>
                <a:ext uri="{FF2B5EF4-FFF2-40B4-BE49-F238E27FC236}">
                  <a16:creationId xmlns:a16="http://schemas.microsoft.com/office/drawing/2014/main" id="{1D63398E-118A-4F6B-9E28-F0F278A3E35C}"/>
                </a:ext>
              </a:extLst>
            </p:cNvPr>
            <p:cNvSpPr/>
            <p:nvPr/>
          </p:nvSpPr>
          <p:spPr>
            <a:xfrm rot="10749561">
              <a:off x="6527338" y="2244146"/>
              <a:ext cx="54635" cy="44625"/>
            </a:xfrm>
            <a:prstGeom prst="teardrop">
              <a:avLst>
                <a:gd name="adj" fmla="val 79341"/>
              </a:avLst>
            </a:prstGeom>
            <a:solidFill>
              <a:srgbClr val="FF0000"/>
            </a:solidFill>
            <a:ln>
              <a:solidFill>
                <a:schemeClr val="accent1">
                  <a:shade val="50000"/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63EEE190-F178-4169-AAA0-569EDCCC128D}"/>
              </a:ext>
            </a:extLst>
          </p:cNvPr>
          <p:cNvGrpSpPr/>
          <p:nvPr/>
        </p:nvGrpSpPr>
        <p:grpSpPr>
          <a:xfrm rot="21164063">
            <a:off x="6965751" y="1676376"/>
            <a:ext cx="235868" cy="826040"/>
            <a:chOff x="6886906" y="1424420"/>
            <a:chExt cx="235868" cy="826040"/>
          </a:xfrm>
        </p:grpSpPr>
        <p:sp>
          <p:nvSpPr>
            <p:cNvPr id="133" name="Teardrop 132">
              <a:extLst>
                <a:ext uri="{FF2B5EF4-FFF2-40B4-BE49-F238E27FC236}">
                  <a16:creationId xmlns:a16="http://schemas.microsoft.com/office/drawing/2014/main" id="{044CA069-4273-48FD-832D-C6BB8D9CEB29}"/>
                </a:ext>
              </a:extLst>
            </p:cNvPr>
            <p:cNvSpPr/>
            <p:nvPr/>
          </p:nvSpPr>
          <p:spPr>
            <a:xfrm rot="10011382">
              <a:off x="6886906" y="1424420"/>
              <a:ext cx="235868" cy="826040"/>
            </a:xfrm>
            <a:prstGeom prst="teardrop">
              <a:avLst>
                <a:gd name="adj" fmla="val 45563"/>
              </a:avLst>
            </a:prstGeom>
            <a:solidFill>
              <a:schemeClr val="bg2">
                <a:lumMod val="75000"/>
              </a:schemeClr>
            </a:solidFill>
            <a:ln>
              <a:solidFill>
                <a:schemeClr val="accent1">
                  <a:shade val="50000"/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Teardrop 108">
              <a:extLst>
                <a:ext uri="{FF2B5EF4-FFF2-40B4-BE49-F238E27FC236}">
                  <a16:creationId xmlns:a16="http://schemas.microsoft.com/office/drawing/2014/main" id="{59E1F23B-764B-4709-BB77-B8DD090A4E15}"/>
                </a:ext>
              </a:extLst>
            </p:cNvPr>
            <p:cNvSpPr/>
            <p:nvPr/>
          </p:nvSpPr>
          <p:spPr>
            <a:xfrm rot="10011382">
              <a:off x="6906258" y="1491543"/>
              <a:ext cx="199455" cy="677585"/>
            </a:xfrm>
            <a:prstGeom prst="teardrop">
              <a:avLst>
                <a:gd name="adj" fmla="val 45563"/>
              </a:avLst>
            </a:prstGeom>
            <a:solidFill>
              <a:schemeClr val="accent1"/>
            </a:solidFill>
            <a:ln>
              <a:solidFill>
                <a:schemeClr val="accent1">
                  <a:shade val="50000"/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Teardrop 109">
              <a:extLst>
                <a:ext uri="{FF2B5EF4-FFF2-40B4-BE49-F238E27FC236}">
                  <a16:creationId xmlns:a16="http://schemas.microsoft.com/office/drawing/2014/main" id="{C74B096F-05E4-47E0-8D64-2922A1CF7CEE}"/>
                </a:ext>
              </a:extLst>
            </p:cNvPr>
            <p:cNvSpPr/>
            <p:nvPr/>
          </p:nvSpPr>
          <p:spPr>
            <a:xfrm rot="9929798">
              <a:off x="6917441" y="1608288"/>
              <a:ext cx="179609" cy="485549"/>
            </a:xfrm>
            <a:prstGeom prst="teardrop">
              <a:avLst>
                <a:gd name="adj" fmla="val 25150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1">
                  <a:shade val="50000"/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Teardrop 110">
              <a:extLst>
                <a:ext uri="{FF2B5EF4-FFF2-40B4-BE49-F238E27FC236}">
                  <a16:creationId xmlns:a16="http://schemas.microsoft.com/office/drawing/2014/main" id="{36CDF219-10C4-4B06-B2CB-3058CE86A13C}"/>
                </a:ext>
              </a:extLst>
            </p:cNvPr>
            <p:cNvSpPr/>
            <p:nvPr/>
          </p:nvSpPr>
          <p:spPr>
            <a:xfrm rot="9759150">
              <a:off x="6956597" y="1726110"/>
              <a:ext cx="139486" cy="244779"/>
            </a:xfrm>
            <a:prstGeom prst="teardrop">
              <a:avLst>
                <a:gd name="adj" fmla="val 42889"/>
              </a:avLst>
            </a:prstGeom>
            <a:solidFill>
              <a:schemeClr val="accent4"/>
            </a:solidFill>
            <a:ln>
              <a:solidFill>
                <a:schemeClr val="accent1">
                  <a:shade val="50000"/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Teardrop 111">
              <a:extLst>
                <a:ext uri="{FF2B5EF4-FFF2-40B4-BE49-F238E27FC236}">
                  <a16:creationId xmlns:a16="http://schemas.microsoft.com/office/drawing/2014/main" id="{6BCF2B75-40D9-47BF-A2ED-6172A7CFDD9B}"/>
                </a:ext>
              </a:extLst>
            </p:cNvPr>
            <p:cNvSpPr/>
            <p:nvPr/>
          </p:nvSpPr>
          <p:spPr>
            <a:xfrm rot="9326464">
              <a:off x="6990257" y="1803478"/>
              <a:ext cx="72167" cy="115031"/>
            </a:xfrm>
            <a:prstGeom prst="teardrop">
              <a:avLst>
                <a:gd name="adj" fmla="val 32346"/>
              </a:avLst>
            </a:prstGeom>
            <a:solidFill>
              <a:srgbClr val="FF0000"/>
            </a:solidFill>
            <a:ln>
              <a:solidFill>
                <a:schemeClr val="accent1">
                  <a:shade val="50000"/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118E454C-4CAC-4A6A-99CF-FE2F30754CC2}"/>
              </a:ext>
            </a:extLst>
          </p:cNvPr>
          <p:cNvGrpSpPr/>
          <p:nvPr/>
        </p:nvGrpSpPr>
        <p:grpSpPr>
          <a:xfrm rot="20637106">
            <a:off x="8166080" y="1028872"/>
            <a:ext cx="309500" cy="656904"/>
            <a:chOff x="6916911" y="1853469"/>
            <a:chExt cx="548585" cy="438384"/>
          </a:xfrm>
        </p:grpSpPr>
        <p:sp>
          <p:nvSpPr>
            <p:cNvPr id="124" name="Teardrop 123">
              <a:extLst>
                <a:ext uri="{FF2B5EF4-FFF2-40B4-BE49-F238E27FC236}">
                  <a16:creationId xmlns:a16="http://schemas.microsoft.com/office/drawing/2014/main" id="{56A53783-82EF-46BE-9F9E-FB4E9CC7C0DC}"/>
                </a:ext>
              </a:extLst>
            </p:cNvPr>
            <p:cNvSpPr/>
            <p:nvPr/>
          </p:nvSpPr>
          <p:spPr>
            <a:xfrm rot="10800000">
              <a:off x="6916911" y="1853469"/>
              <a:ext cx="548585" cy="438384"/>
            </a:xfrm>
            <a:prstGeom prst="teardrop">
              <a:avLst>
                <a:gd name="adj" fmla="val 58778"/>
              </a:avLst>
            </a:prstGeom>
            <a:solidFill>
              <a:schemeClr val="bg2">
                <a:lumMod val="90000"/>
              </a:schemeClr>
            </a:solidFill>
            <a:ln>
              <a:solidFill>
                <a:schemeClr val="accent1">
                  <a:shade val="50000"/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Teardrop 114">
              <a:extLst>
                <a:ext uri="{FF2B5EF4-FFF2-40B4-BE49-F238E27FC236}">
                  <a16:creationId xmlns:a16="http://schemas.microsoft.com/office/drawing/2014/main" id="{662C65A7-A63E-4F6B-8D29-96190784D4D5}"/>
                </a:ext>
              </a:extLst>
            </p:cNvPr>
            <p:cNvSpPr/>
            <p:nvPr/>
          </p:nvSpPr>
          <p:spPr>
            <a:xfrm rot="10800000">
              <a:off x="6948588" y="1892306"/>
              <a:ext cx="485233" cy="368350"/>
            </a:xfrm>
            <a:prstGeom prst="teardrop">
              <a:avLst>
                <a:gd name="adj" fmla="val 58778"/>
              </a:avLst>
            </a:prstGeom>
            <a:solidFill>
              <a:schemeClr val="accent1"/>
            </a:solidFill>
            <a:ln>
              <a:solidFill>
                <a:schemeClr val="accent1">
                  <a:shade val="50000"/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Teardrop 115">
              <a:extLst>
                <a:ext uri="{FF2B5EF4-FFF2-40B4-BE49-F238E27FC236}">
                  <a16:creationId xmlns:a16="http://schemas.microsoft.com/office/drawing/2014/main" id="{114B7AF3-6882-4F9E-B04B-94ABC90AF285}"/>
                </a:ext>
              </a:extLst>
            </p:cNvPr>
            <p:cNvSpPr/>
            <p:nvPr/>
          </p:nvSpPr>
          <p:spPr>
            <a:xfrm rot="11279673">
              <a:off x="6993393" y="1939438"/>
              <a:ext cx="395622" cy="291524"/>
            </a:xfrm>
            <a:prstGeom prst="teardrop">
              <a:avLst>
                <a:gd name="adj" fmla="val 51326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1">
                  <a:shade val="50000"/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Teardrop 116">
              <a:extLst>
                <a:ext uri="{FF2B5EF4-FFF2-40B4-BE49-F238E27FC236}">
                  <a16:creationId xmlns:a16="http://schemas.microsoft.com/office/drawing/2014/main" id="{F66F6DD6-0971-4F8D-8465-7B50FE1FEAE5}"/>
                </a:ext>
              </a:extLst>
            </p:cNvPr>
            <p:cNvSpPr/>
            <p:nvPr/>
          </p:nvSpPr>
          <p:spPr>
            <a:xfrm rot="11367340">
              <a:off x="7062042" y="2016700"/>
              <a:ext cx="246143" cy="154758"/>
            </a:xfrm>
            <a:prstGeom prst="teardrop">
              <a:avLst>
                <a:gd name="adj" fmla="val 34300"/>
              </a:avLst>
            </a:prstGeom>
            <a:solidFill>
              <a:schemeClr val="accent4"/>
            </a:solidFill>
            <a:ln>
              <a:solidFill>
                <a:schemeClr val="accent1">
                  <a:shade val="50000"/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Teardrop 117">
              <a:extLst>
                <a:ext uri="{FF2B5EF4-FFF2-40B4-BE49-F238E27FC236}">
                  <a16:creationId xmlns:a16="http://schemas.microsoft.com/office/drawing/2014/main" id="{86ECC121-899A-42C7-8465-8F5F667C9DBE}"/>
                </a:ext>
              </a:extLst>
            </p:cNvPr>
            <p:cNvSpPr/>
            <p:nvPr/>
          </p:nvSpPr>
          <p:spPr>
            <a:xfrm rot="11762894">
              <a:off x="7139584" y="2054412"/>
              <a:ext cx="104625" cy="84786"/>
            </a:xfrm>
            <a:prstGeom prst="teardrop">
              <a:avLst>
                <a:gd name="adj" fmla="val 29240"/>
              </a:avLst>
            </a:prstGeom>
            <a:solidFill>
              <a:srgbClr val="FF0000"/>
            </a:solidFill>
            <a:ln>
              <a:solidFill>
                <a:schemeClr val="accent1">
                  <a:shade val="50000"/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5FE7F912-CB79-4DA7-BF7A-72CF5CD56383}"/>
              </a:ext>
            </a:extLst>
          </p:cNvPr>
          <p:cNvGrpSpPr/>
          <p:nvPr/>
        </p:nvGrpSpPr>
        <p:grpSpPr>
          <a:xfrm rot="20448032">
            <a:off x="7586041" y="1282757"/>
            <a:ext cx="332042" cy="816139"/>
            <a:chOff x="7656841" y="1115516"/>
            <a:chExt cx="309513" cy="1047728"/>
          </a:xfrm>
        </p:grpSpPr>
        <p:sp>
          <p:nvSpPr>
            <p:cNvPr id="136" name="Teardrop 135">
              <a:extLst>
                <a:ext uri="{FF2B5EF4-FFF2-40B4-BE49-F238E27FC236}">
                  <a16:creationId xmlns:a16="http://schemas.microsoft.com/office/drawing/2014/main" id="{99B198A7-9AD7-46FC-A5B4-E7081C6E17ED}"/>
                </a:ext>
              </a:extLst>
            </p:cNvPr>
            <p:cNvSpPr/>
            <p:nvPr/>
          </p:nvSpPr>
          <p:spPr>
            <a:xfrm rot="9830347">
              <a:off x="7656841" y="1115516"/>
              <a:ext cx="309513" cy="1047728"/>
            </a:xfrm>
            <a:prstGeom prst="teardrop">
              <a:avLst>
                <a:gd name="adj" fmla="val 99693"/>
              </a:avLst>
            </a:prstGeom>
            <a:solidFill>
              <a:schemeClr val="bg2">
                <a:lumMod val="75000"/>
              </a:schemeClr>
            </a:solidFill>
            <a:ln>
              <a:solidFill>
                <a:schemeClr val="accent1">
                  <a:shade val="50000"/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Teardrop 136">
              <a:extLst>
                <a:ext uri="{FF2B5EF4-FFF2-40B4-BE49-F238E27FC236}">
                  <a16:creationId xmlns:a16="http://schemas.microsoft.com/office/drawing/2014/main" id="{BCE62E94-98BD-4F63-B52C-75F84B9E5861}"/>
                </a:ext>
              </a:extLst>
            </p:cNvPr>
            <p:cNvSpPr/>
            <p:nvPr/>
          </p:nvSpPr>
          <p:spPr>
            <a:xfrm rot="9691916">
              <a:off x="7686681" y="1226044"/>
              <a:ext cx="261731" cy="859431"/>
            </a:xfrm>
            <a:prstGeom prst="teardrop">
              <a:avLst>
                <a:gd name="adj" fmla="val 104881"/>
              </a:avLst>
            </a:prstGeom>
            <a:solidFill>
              <a:schemeClr val="accent1"/>
            </a:solidFill>
            <a:ln>
              <a:solidFill>
                <a:schemeClr val="accent1">
                  <a:shade val="50000"/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Teardrop 137">
              <a:extLst>
                <a:ext uri="{FF2B5EF4-FFF2-40B4-BE49-F238E27FC236}">
                  <a16:creationId xmlns:a16="http://schemas.microsoft.com/office/drawing/2014/main" id="{8D5FEC33-EC02-4BE6-AE16-5F12277D023D}"/>
                </a:ext>
              </a:extLst>
            </p:cNvPr>
            <p:cNvSpPr/>
            <p:nvPr/>
          </p:nvSpPr>
          <p:spPr>
            <a:xfrm rot="9748763">
              <a:off x="7754378" y="1378957"/>
              <a:ext cx="145176" cy="588217"/>
            </a:xfrm>
            <a:prstGeom prst="teardrop">
              <a:avLst>
                <a:gd name="adj" fmla="val 111229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1">
                  <a:shade val="50000"/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Teardrop 138">
              <a:extLst>
                <a:ext uri="{FF2B5EF4-FFF2-40B4-BE49-F238E27FC236}">
                  <a16:creationId xmlns:a16="http://schemas.microsoft.com/office/drawing/2014/main" id="{F5F66F04-8C3C-4908-9189-497DC84ACED7}"/>
                </a:ext>
              </a:extLst>
            </p:cNvPr>
            <p:cNvSpPr/>
            <p:nvPr/>
          </p:nvSpPr>
          <p:spPr>
            <a:xfrm rot="9139333">
              <a:off x="7780565" y="1551634"/>
              <a:ext cx="92802" cy="283103"/>
            </a:xfrm>
            <a:prstGeom prst="teardrop">
              <a:avLst>
                <a:gd name="adj" fmla="val 144516"/>
              </a:avLst>
            </a:prstGeom>
            <a:solidFill>
              <a:schemeClr val="accent4"/>
            </a:solidFill>
            <a:ln>
              <a:solidFill>
                <a:schemeClr val="accent1">
                  <a:shade val="50000"/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Teardrop 139">
              <a:extLst>
                <a:ext uri="{FF2B5EF4-FFF2-40B4-BE49-F238E27FC236}">
                  <a16:creationId xmlns:a16="http://schemas.microsoft.com/office/drawing/2014/main" id="{ABDC3990-DFC7-4B47-8972-5A135D5B427B}"/>
                </a:ext>
              </a:extLst>
            </p:cNvPr>
            <p:cNvSpPr/>
            <p:nvPr/>
          </p:nvSpPr>
          <p:spPr>
            <a:xfrm rot="9020992">
              <a:off x="7810161" y="1634662"/>
              <a:ext cx="48951" cy="148000"/>
            </a:xfrm>
            <a:prstGeom prst="teardrop">
              <a:avLst>
                <a:gd name="adj" fmla="val 156638"/>
              </a:avLst>
            </a:prstGeom>
            <a:solidFill>
              <a:srgbClr val="FF0000"/>
            </a:solidFill>
            <a:ln>
              <a:solidFill>
                <a:schemeClr val="accent1">
                  <a:shade val="50000"/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17111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ardrop 88">
            <a:extLst>
              <a:ext uri="{FF2B5EF4-FFF2-40B4-BE49-F238E27FC236}">
                <a16:creationId xmlns:a16="http://schemas.microsoft.com/office/drawing/2014/main" id="{591901F0-DE9B-4C25-8F1F-53CC054AC2CA}"/>
              </a:ext>
            </a:extLst>
          </p:cNvPr>
          <p:cNvSpPr/>
          <p:nvPr/>
        </p:nvSpPr>
        <p:spPr>
          <a:xfrm rot="10538874">
            <a:off x="6645598" y="2730980"/>
            <a:ext cx="1877898" cy="1280067"/>
          </a:xfrm>
          <a:prstGeom prst="teardrop">
            <a:avLst>
              <a:gd name="adj" fmla="val 89487"/>
            </a:avLst>
          </a:prstGeom>
          <a:solidFill>
            <a:schemeClr val="accent4">
              <a:alpha val="54000"/>
            </a:schemeClr>
          </a:solidFill>
          <a:ln w="0"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ylinder 6">
            <a:extLst>
              <a:ext uri="{FF2B5EF4-FFF2-40B4-BE49-F238E27FC236}">
                <a16:creationId xmlns:a16="http://schemas.microsoft.com/office/drawing/2014/main" id="{92EBF6F0-2C36-4248-87B6-5448D6805FCD}"/>
              </a:ext>
            </a:extLst>
          </p:cNvPr>
          <p:cNvSpPr/>
          <p:nvPr/>
        </p:nvSpPr>
        <p:spPr>
          <a:xfrm>
            <a:off x="6658188" y="3831753"/>
            <a:ext cx="555413" cy="26162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ylinder 7">
            <a:extLst>
              <a:ext uri="{FF2B5EF4-FFF2-40B4-BE49-F238E27FC236}">
                <a16:creationId xmlns:a16="http://schemas.microsoft.com/office/drawing/2014/main" id="{3D031D9C-7D91-495A-ABD1-24B52B398EE5}"/>
              </a:ext>
            </a:extLst>
          </p:cNvPr>
          <p:cNvSpPr/>
          <p:nvPr/>
        </p:nvSpPr>
        <p:spPr>
          <a:xfrm>
            <a:off x="7372846" y="2983108"/>
            <a:ext cx="423405" cy="199440"/>
          </a:xfrm>
          <a:prstGeom prst="can">
            <a:avLst/>
          </a:prstGeom>
          <a:solidFill>
            <a:srgbClr val="7030A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ylinder 8">
            <a:extLst>
              <a:ext uri="{FF2B5EF4-FFF2-40B4-BE49-F238E27FC236}">
                <a16:creationId xmlns:a16="http://schemas.microsoft.com/office/drawing/2014/main" id="{E1EE01DF-86FB-4149-8F92-7C151FF93B5E}"/>
              </a:ext>
            </a:extLst>
          </p:cNvPr>
          <p:cNvSpPr/>
          <p:nvPr/>
        </p:nvSpPr>
        <p:spPr>
          <a:xfrm>
            <a:off x="8351593" y="2755147"/>
            <a:ext cx="317798" cy="149695"/>
          </a:xfrm>
          <a:prstGeom prst="can">
            <a:avLst/>
          </a:prstGeom>
          <a:solidFill>
            <a:schemeClr val="accent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ylinder 9">
            <a:extLst>
              <a:ext uri="{FF2B5EF4-FFF2-40B4-BE49-F238E27FC236}">
                <a16:creationId xmlns:a16="http://schemas.microsoft.com/office/drawing/2014/main" id="{C57F3A3C-CDCC-4171-977C-D19BDF4A45DE}"/>
              </a:ext>
            </a:extLst>
          </p:cNvPr>
          <p:cNvSpPr/>
          <p:nvPr/>
        </p:nvSpPr>
        <p:spPr>
          <a:xfrm>
            <a:off x="9241360" y="2142720"/>
            <a:ext cx="165256" cy="77842"/>
          </a:xfrm>
          <a:prstGeom prst="can">
            <a:avLst/>
          </a:prstGeom>
          <a:solidFill>
            <a:schemeClr val="accent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ylinder 10">
            <a:extLst>
              <a:ext uri="{FF2B5EF4-FFF2-40B4-BE49-F238E27FC236}">
                <a16:creationId xmlns:a16="http://schemas.microsoft.com/office/drawing/2014/main" id="{78B6FA44-E101-4559-AFC6-9CE118C2E8EE}"/>
              </a:ext>
            </a:extLst>
          </p:cNvPr>
          <p:cNvSpPr/>
          <p:nvPr/>
        </p:nvSpPr>
        <p:spPr>
          <a:xfrm>
            <a:off x="8926778" y="2430534"/>
            <a:ext cx="248374" cy="116994"/>
          </a:xfrm>
          <a:prstGeom prst="can">
            <a:avLst/>
          </a:prstGeom>
          <a:solidFill>
            <a:schemeClr val="accent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ylinder 14">
            <a:extLst>
              <a:ext uri="{FF2B5EF4-FFF2-40B4-BE49-F238E27FC236}">
                <a16:creationId xmlns:a16="http://schemas.microsoft.com/office/drawing/2014/main" id="{49FFC1BB-910B-4BDF-B264-7AE7907BDD2D}"/>
              </a:ext>
            </a:extLst>
          </p:cNvPr>
          <p:cNvSpPr/>
          <p:nvPr/>
        </p:nvSpPr>
        <p:spPr>
          <a:xfrm>
            <a:off x="9550669" y="2066536"/>
            <a:ext cx="88320" cy="45719"/>
          </a:xfrm>
          <a:prstGeom prst="can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Speech Bubble: Rectangle 28">
            <a:extLst>
              <a:ext uri="{FF2B5EF4-FFF2-40B4-BE49-F238E27FC236}">
                <a16:creationId xmlns:a16="http://schemas.microsoft.com/office/drawing/2014/main" id="{C1282B76-8847-4E87-AE3E-C992F8CB7839}"/>
              </a:ext>
            </a:extLst>
          </p:cNvPr>
          <p:cNvSpPr/>
          <p:nvPr/>
        </p:nvSpPr>
        <p:spPr>
          <a:xfrm>
            <a:off x="6096000" y="966494"/>
            <a:ext cx="2315633" cy="1646414"/>
          </a:xfrm>
          <a:prstGeom prst="wedgeRectCallout">
            <a:avLst>
              <a:gd name="adj1" fmla="val -17505"/>
              <a:gd name="adj2" fmla="val 122347"/>
            </a:avLst>
          </a:prstGeom>
          <a:solidFill>
            <a:schemeClr val="bg1"/>
          </a:solidFill>
          <a:ln w="63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07599033-8A6D-4C1C-9F94-5141E73B772A}"/>
              </a:ext>
            </a:extLst>
          </p:cNvPr>
          <p:cNvGrpSpPr/>
          <p:nvPr/>
        </p:nvGrpSpPr>
        <p:grpSpPr>
          <a:xfrm>
            <a:off x="2622550" y="2220562"/>
            <a:ext cx="3373417" cy="1984298"/>
            <a:chOff x="2622550" y="2220562"/>
            <a:chExt cx="3373417" cy="1984298"/>
          </a:xfrm>
        </p:grpSpPr>
        <p:sp>
          <p:nvSpPr>
            <p:cNvPr id="96" name="Rectangle: Diagonal Corners Rounded 95">
              <a:extLst>
                <a:ext uri="{FF2B5EF4-FFF2-40B4-BE49-F238E27FC236}">
                  <a16:creationId xmlns:a16="http://schemas.microsoft.com/office/drawing/2014/main" id="{736F94F9-970D-48F7-979C-B1E727F40210}"/>
                </a:ext>
              </a:extLst>
            </p:cNvPr>
            <p:cNvSpPr/>
            <p:nvPr/>
          </p:nvSpPr>
          <p:spPr>
            <a:xfrm>
              <a:off x="2622550" y="2220562"/>
              <a:ext cx="3373417" cy="1984283"/>
            </a:xfrm>
            <a:prstGeom prst="round2DiagRect">
              <a:avLst>
                <a:gd name="adj1" fmla="val 8667"/>
                <a:gd name="adj2" fmla="val 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A4F451BE-7FD8-46DC-8C02-B79E8C3CAA2B}"/>
                </a:ext>
              </a:extLst>
            </p:cNvPr>
            <p:cNvGrpSpPr/>
            <p:nvPr/>
          </p:nvGrpSpPr>
          <p:grpSpPr>
            <a:xfrm>
              <a:off x="2753555" y="2279465"/>
              <a:ext cx="798990" cy="1925395"/>
              <a:chOff x="645579" y="1713653"/>
              <a:chExt cx="798990" cy="1925395"/>
            </a:xfrm>
          </p:grpSpPr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8849BEED-8AC8-4024-9EE2-3526062F0AC6}"/>
                  </a:ext>
                </a:extLst>
              </p:cNvPr>
              <p:cNvGrpSpPr/>
              <p:nvPr/>
            </p:nvGrpSpPr>
            <p:grpSpPr>
              <a:xfrm>
                <a:off x="649013" y="1713653"/>
                <a:ext cx="795556" cy="1625600"/>
                <a:chOff x="649013" y="1713653"/>
                <a:chExt cx="795556" cy="1625600"/>
              </a:xfrm>
            </p:grpSpPr>
            <p:sp>
              <p:nvSpPr>
                <p:cNvPr id="30" name="Flowchart: Connector 29">
                  <a:extLst>
                    <a:ext uri="{FF2B5EF4-FFF2-40B4-BE49-F238E27FC236}">
                      <a16:creationId xmlns:a16="http://schemas.microsoft.com/office/drawing/2014/main" id="{A3986CB1-1023-499A-A946-3A69CBE31C8F}"/>
                    </a:ext>
                  </a:extLst>
                </p:cNvPr>
                <p:cNvSpPr/>
                <p:nvPr/>
              </p:nvSpPr>
              <p:spPr>
                <a:xfrm>
                  <a:off x="975357" y="3071839"/>
                  <a:ext cx="116994" cy="116994"/>
                </a:xfrm>
                <a:prstGeom prst="flowChartConnector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Flowchart: Connector 30">
                  <a:extLst>
                    <a:ext uri="{FF2B5EF4-FFF2-40B4-BE49-F238E27FC236}">
                      <a16:creationId xmlns:a16="http://schemas.microsoft.com/office/drawing/2014/main" id="{8D5C25D5-6062-4C1C-99EC-DD05D41B38E0}"/>
                    </a:ext>
                  </a:extLst>
                </p:cNvPr>
                <p:cNvSpPr/>
                <p:nvPr/>
              </p:nvSpPr>
              <p:spPr>
                <a:xfrm>
                  <a:off x="1068342" y="2805202"/>
                  <a:ext cx="116994" cy="116994"/>
                </a:xfrm>
                <a:prstGeom prst="flowChartConnector">
                  <a:avLst/>
                </a:prstGeom>
                <a:solidFill>
                  <a:srgbClr val="7030A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Flowchart: Connector 31">
                  <a:extLst>
                    <a:ext uri="{FF2B5EF4-FFF2-40B4-BE49-F238E27FC236}">
                      <a16:creationId xmlns:a16="http://schemas.microsoft.com/office/drawing/2014/main" id="{9C307CB7-DFFD-4DE6-AB39-AEB23AB89A41}"/>
                    </a:ext>
                  </a:extLst>
                </p:cNvPr>
                <p:cNvSpPr/>
                <p:nvPr/>
              </p:nvSpPr>
              <p:spPr>
                <a:xfrm>
                  <a:off x="1171174" y="2532051"/>
                  <a:ext cx="116994" cy="116994"/>
                </a:xfrm>
                <a:prstGeom prst="flowChartConnector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Flowchart: Connector 32">
                  <a:extLst>
                    <a:ext uri="{FF2B5EF4-FFF2-40B4-BE49-F238E27FC236}">
                      <a16:creationId xmlns:a16="http://schemas.microsoft.com/office/drawing/2014/main" id="{6BA2AE3C-DB8A-4691-997E-D514ED6088D8}"/>
                    </a:ext>
                  </a:extLst>
                </p:cNvPr>
                <p:cNvSpPr/>
                <p:nvPr/>
              </p:nvSpPr>
              <p:spPr>
                <a:xfrm>
                  <a:off x="951043" y="2325462"/>
                  <a:ext cx="116994" cy="116994"/>
                </a:xfrm>
                <a:prstGeom prst="flowChartConnector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Flowchart: Connector 33">
                  <a:extLst>
                    <a:ext uri="{FF2B5EF4-FFF2-40B4-BE49-F238E27FC236}">
                      <a16:creationId xmlns:a16="http://schemas.microsoft.com/office/drawing/2014/main" id="{20E8D13B-BEAB-456A-A384-C29CE79457F4}"/>
                    </a:ext>
                  </a:extLst>
                </p:cNvPr>
                <p:cNvSpPr/>
                <p:nvPr/>
              </p:nvSpPr>
              <p:spPr>
                <a:xfrm>
                  <a:off x="875608" y="2050760"/>
                  <a:ext cx="116994" cy="116994"/>
                </a:xfrm>
                <a:prstGeom prst="flowChartConnector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Flowchart: Connector 34">
                  <a:extLst>
                    <a:ext uri="{FF2B5EF4-FFF2-40B4-BE49-F238E27FC236}">
                      <a16:creationId xmlns:a16="http://schemas.microsoft.com/office/drawing/2014/main" id="{9054ECC2-062A-485A-9240-89BBB360E84C}"/>
                    </a:ext>
                  </a:extLst>
                </p:cNvPr>
                <p:cNvSpPr/>
                <p:nvPr/>
              </p:nvSpPr>
              <p:spPr>
                <a:xfrm>
                  <a:off x="1086198" y="1871266"/>
                  <a:ext cx="116994" cy="116994"/>
                </a:xfrm>
                <a:prstGeom prst="flowChartConnector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F96EDC97-EAB9-424A-A031-4D6C3EFED4AD}"/>
                    </a:ext>
                  </a:extLst>
                </p:cNvPr>
                <p:cNvSpPr/>
                <p:nvPr/>
              </p:nvSpPr>
              <p:spPr>
                <a:xfrm>
                  <a:off x="649013" y="1713653"/>
                  <a:ext cx="795556" cy="1625600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C312B2A4-04E2-41DF-81C9-D4001FC7C40F}"/>
                      </a:ext>
                    </a:extLst>
                  </p:cNvPr>
                  <p:cNvSpPr txBox="1"/>
                  <p:nvPr/>
                </p:nvSpPr>
                <p:spPr>
                  <a:xfrm>
                    <a:off x="645579" y="3300494"/>
                    <a:ext cx="798989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sz="1600" b="0" i="1" spc="-150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1600" b="0" i="1" spc="-15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b="0" i="1" spc="-15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600" b="0" i="1" spc="-15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600" b="0" i="1" spc="-150" smtClean="0">
                              <a:latin typeface="Cambria Math" panose="02040503050406030204" pitchFamily="18" charset="0"/>
                            </a:rPr>
                            <m:t>𝜏</m:t>
                          </m:r>
                          <m:r>
                            <a:rPr lang="en-US" sz="1600" b="0" i="1" spc="-15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sz="1600" spc="-150" dirty="0"/>
                  </a:p>
                </p:txBody>
              </p:sp>
            </mc:Choice>
            <mc:Fallback xmlns=""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C312B2A4-04E2-41DF-81C9-D4001FC7C40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5579" y="3300494"/>
                    <a:ext cx="798989" cy="338554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b="-892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D4A98DF9-72A3-407B-AF08-E4AB959E26D2}"/>
                </a:ext>
              </a:extLst>
            </p:cNvPr>
            <p:cNvGrpSpPr/>
            <p:nvPr/>
          </p:nvGrpSpPr>
          <p:grpSpPr>
            <a:xfrm>
              <a:off x="4081433" y="2279465"/>
              <a:ext cx="808064" cy="1925395"/>
              <a:chOff x="645580" y="1713653"/>
              <a:chExt cx="808064" cy="1925395"/>
            </a:xfrm>
          </p:grpSpPr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A19DE75F-071D-4D6F-AFF8-5698E9ADE0B3}"/>
                  </a:ext>
                </a:extLst>
              </p:cNvPr>
              <p:cNvGrpSpPr/>
              <p:nvPr/>
            </p:nvGrpSpPr>
            <p:grpSpPr>
              <a:xfrm>
                <a:off x="649013" y="1713653"/>
                <a:ext cx="795556" cy="1625600"/>
                <a:chOff x="649013" y="1713653"/>
                <a:chExt cx="795556" cy="1625600"/>
              </a:xfrm>
            </p:grpSpPr>
            <p:sp>
              <p:nvSpPr>
                <p:cNvPr id="45" name="Flowchart: Connector 44">
                  <a:extLst>
                    <a:ext uri="{FF2B5EF4-FFF2-40B4-BE49-F238E27FC236}">
                      <a16:creationId xmlns:a16="http://schemas.microsoft.com/office/drawing/2014/main" id="{5B6D457B-4CAA-456C-BD0C-05D477F06F67}"/>
                    </a:ext>
                  </a:extLst>
                </p:cNvPr>
                <p:cNvSpPr/>
                <p:nvPr/>
              </p:nvSpPr>
              <p:spPr>
                <a:xfrm>
                  <a:off x="955043" y="3071839"/>
                  <a:ext cx="116994" cy="116994"/>
                </a:xfrm>
                <a:prstGeom prst="flowChartConnector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" name="Flowchart: Connector 45">
                  <a:extLst>
                    <a:ext uri="{FF2B5EF4-FFF2-40B4-BE49-F238E27FC236}">
                      <a16:creationId xmlns:a16="http://schemas.microsoft.com/office/drawing/2014/main" id="{3119E0D6-93B3-4318-9F80-F0F50E21F8B4}"/>
                    </a:ext>
                  </a:extLst>
                </p:cNvPr>
                <p:cNvSpPr/>
                <p:nvPr/>
              </p:nvSpPr>
              <p:spPr>
                <a:xfrm>
                  <a:off x="831273" y="2791656"/>
                  <a:ext cx="116994" cy="116994"/>
                </a:xfrm>
                <a:prstGeom prst="flowChartConnector">
                  <a:avLst/>
                </a:prstGeom>
                <a:solidFill>
                  <a:srgbClr val="7030A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7" name="Flowchart: Connector 46">
                  <a:extLst>
                    <a:ext uri="{FF2B5EF4-FFF2-40B4-BE49-F238E27FC236}">
                      <a16:creationId xmlns:a16="http://schemas.microsoft.com/office/drawing/2014/main" id="{F845389C-7E32-4692-B59A-F4517F4AB3C2}"/>
                    </a:ext>
                  </a:extLst>
                </p:cNvPr>
                <p:cNvSpPr/>
                <p:nvPr/>
              </p:nvSpPr>
              <p:spPr>
                <a:xfrm>
                  <a:off x="1035707" y="2586235"/>
                  <a:ext cx="116994" cy="116994"/>
                </a:xfrm>
                <a:prstGeom prst="flowChartConnector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" name="Flowchart: Connector 47">
                  <a:extLst>
                    <a:ext uri="{FF2B5EF4-FFF2-40B4-BE49-F238E27FC236}">
                      <a16:creationId xmlns:a16="http://schemas.microsoft.com/office/drawing/2014/main" id="{170E9BB1-6E80-479B-9DD9-8732F0E44450}"/>
                    </a:ext>
                  </a:extLst>
                </p:cNvPr>
                <p:cNvSpPr/>
                <p:nvPr/>
              </p:nvSpPr>
              <p:spPr>
                <a:xfrm>
                  <a:off x="1012009" y="2291597"/>
                  <a:ext cx="116994" cy="116994"/>
                </a:xfrm>
                <a:prstGeom prst="flowChartConnector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Flowchart: Connector 48">
                  <a:extLst>
                    <a:ext uri="{FF2B5EF4-FFF2-40B4-BE49-F238E27FC236}">
                      <a16:creationId xmlns:a16="http://schemas.microsoft.com/office/drawing/2014/main" id="{B8E78B27-5284-4172-B196-2194AF3707CE}"/>
                    </a:ext>
                  </a:extLst>
                </p:cNvPr>
                <p:cNvSpPr/>
                <p:nvPr/>
              </p:nvSpPr>
              <p:spPr>
                <a:xfrm>
                  <a:off x="1207505" y="2064306"/>
                  <a:ext cx="116994" cy="116994"/>
                </a:xfrm>
                <a:prstGeom prst="flowChartConnector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Flowchart: Connector 49">
                  <a:extLst>
                    <a:ext uri="{FF2B5EF4-FFF2-40B4-BE49-F238E27FC236}">
                      <a16:creationId xmlns:a16="http://schemas.microsoft.com/office/drawing/2014/main" id="{4A63008E-A548-44FE-8862-9BA9B580FA1A}"/>
                    </a:ext>
                  </a:extLst>
                </p:cNvPr>
                <p:cNvSpPr/>
                <p:nvPr/>
              </p:nvSpPr>
              <p:spPr>
                <a:xfrm>
                  <a:off x="977820" y="1871266"/>
                  <a:ext cx="116994" cy="116994"/>
                </a:xfrm>
                <a:prstGeom prst="flowChartConnector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47B20648-C1A4-4E40-9332-C9A0BC176EAD}"/>
                    </a:ext>
                  </a:extLst>
                </p:cNvPr>
                <p:cNvSpPr/>
                <p:nvPr/>
              </p:nvSpPr>
              <p:spPr>
                <a:xfrm>
                  <a:off x="649013" y="1713653"/>
                  <a:ext cx="795556" cy="1625600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4F10C286-AFAC-482E-95C5-E734CEC2E9E5}"/>
                      </a:ext>
                    </a:extLst>
                  </p:cNvPr>
                  <p:cNvSpPr txBox="1"/>
                  <p:nvPr/>
                </p:nvSpPr>
                <p:spPr>
                  <a:xfrm>
                    <a:off x="645580" y="3300494"/>
                    <a:ext cx="808064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spc="-150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1600" b="0" i="1" spc="-15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b="0" i="1" spc="-15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600" b="0" i="1" spc="-150" smtClean="0">
                              <a:latin typeface="Cambria Math" panose="02040503050406030204" pitchFamily="18" charset="0"/>
                            </a:rPr>
                            <m:t>−3)</m:t>
                          </m:r>
                        </m:oMath>
                      </m:oMathPara>
                    </a14:m>
                    <a:endParaRPr lang="en-US" sz="1600" spc="-150" dirty="0"/>
                  </a:p>
                </p:txBody>
              </p:sp>
            </mc:Choice>
            <mc:Fallback xmlns=""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4F10C286-AFAC-482E-95C5-E734CEC2E9E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5580" y="3300494"/>
                    <a:ext cx="808064" cy="338554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892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78998E6D-E38C-4A18-98A4-28ECE3E2C52C}"/>
                </a:ext>
              </a:extLst>
            </p:cNvPr>
            <p:cNvGrpSpPr/>
            <p:nvPr/>
          </p:nvGrpSpPr>
          <p:grpSpPr>
            <a:xfrm>
              <a:off x="5082389" y="2279465"/>
              <a:ext cx="808064" cy="1925395"/>
              <a:chOff x="649013" y="1713653"/>
              <a:chExt cx="808064" cy="1925395"/>
            </a:xfrm>
          </p:grpSpPr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D52E7ACB-16E5-40BA-98C2-A1A346FD3355}"/>
                  </a:ext>
                </a:extLst>
              </p:cNvPr>
              <p:cNvGrpSpPr/>
              <p:nvPr/>
            </p:nvGrpSpPr>
            <p:grpSpPr>
              <a:xfrm>
                <a:off x="649013" y="1713653"/>
                <a:ext cx="795556" cy="1625600"/>
                <a:chOff x="649013" y="1713653"/>
                <a:chExt cx="795556" cy="1625600"/>
              </a:xfrm>
            </p:grpSpPr>
            <p:sp>
              <p:nvSpPr>
                <p:cNvPr id="55" name="Flowchart: Connector 54">
                  <a:extLst>
                    <a:ext uri="{FF2B5EF4-FFF2-40B4-BE49-F238E27FC236}">
                      <a16:creationId xmlns:a16="http://schemas.microsoft.com/office/drawing/2014/main" id="{8569055F-31F1-4E71-94D2-9AF986A71436}"/>
                    </a:ext>
                  </a:extLst>
                </p:cNvPr>
                <p:cNvSpPr/>
                <p:nvPr/>
              </p:nvSpPr>
              <p:spPr>
                <a:xfrm>
                  <a:off x="982134" y="3071839"/>
                  <a:ext cx="116994" cy="116994"/>
                </a:xfrm>
                <a:prstGeom prst="flowChartConnector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Flowchart: Connector 55">
                  <a:extLst>
                    <a:ext uri="{FF2B5EF4-FFF2-40B4-BE49-F238E27FC236}">
                      <a16:creationId xmlns:a16="http://schemas.microsoft.com/office/drawing/2014/main" id="{C8C6FED8-744C-4E1D-8D58-D07701B3E4D5}"/>
                    </a:ext>
                  </a:extLst>
                </p:cNvPr>
                <p:cNvSpPr/>
                <p:nvPr/>
              </p:nvSpPr>
              <p:spPr>
                <a:xfrm>
                  <a:off x="851590" y="2791656"/>
                  <a:ext cx="116994" cy="116994"/>
                </a:xfrm>
                <a:prstGeom prst="flowChartConnector">
                  <a:avLst/>
                </a:prstGeom>
                <a:solidFill>
                  <a:srgbClr val="7030A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" name="Flowchart: Connector 56">
                  <a:extLst>
                    <a:ext uri="{FF2B5EF4-FFF2-40B4-BE49-F238E27FC236}">
                      <a16:creationId xmlns:a16="http://schemas.microsoft.com/office/drawing/2014/main" id="{93A33EF6-8FD3-496A-B283-D20EC3A943CA}"/>
                    </a:ext>
                  </a:extLst>
                </p:cNvPr>
                <p:cNvSpPr/>
                <p:nvPr/>
              </p:nvSpPr>
              <p:spPr>
                <a:xfrm>
                  <a:off x="988294" y="2532051"/>
                  <a:ext cx="116994" cy="116994"/>
                </a:xfrm>
                <a:prstGeom prst="flowChartConnector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" name="Flowchart: Connector 57">
                  <a:extLst>
                    <a:ext uri="{FF2B5EF4-FFF2-40B4-BE49-F238E27FC236}">
                      <a16:creationId xmlns:a16="http://schemas.microsoft.com/office/drawing/2014/main" id="{C4E2F630-7FB6-4571-9D07-65197B197444}"/>
                    </a:ext>
                  </a:extLst>
                </p:cNvPr>
                <p:cNvSpPr/>
                <p:nvPr/>
              </p:nvSpPr>
              <p:spPr>
                <a:xfrm>
                  <a:off x="1181334" y="2298370"/>
                  <a:ext cx="116994" cy="116994"/>
                </a:xfrm>
                <a:prstGeom prst="flowChartConnector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" name="Flowchart: Connector 58">
                  <a:extLst>
                    <a:ext uri="{FF2B5EF4-FFF2-40B4-BE49-F238E27FC236}">
                      <a16:creationId xmlns:a16="http://schemas.microsoft.com/office/drawing/2014/main" id="{21FDBAA0-F06A-4949-9C73-A30659AF8A26}"/>
                    </a:ext>
                  </a:extLst>
                </p:cNvPr>
                <p:cNvSpPr/>
                <p:nvPr/>
              </p:nvSpPr>
              <p:spPr>
                <a:xfrm>
                  <a:off x="1004302" y="2077852"/>
                  <a:ext cx="116994" cy="116994"/>
                </a:xfrm>
                <a:prstGeom prst="flowChartConnector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" name="Flowchart: Connector 59">
                  <a:extLst>
                    <a:ext uri="{FF2B5EF4-FFF2-40B4-BE49-F238E27FC236}">
                      <a16:creationId xmlns:a16="http://schemas.microsoft.com/office/drawing/2014/main" id="{F9456522-7EFC-4225-AC88-53A7368F097E}"/>
                    </a:ext>
                  </a:extLst>
                </p:cNvPr>
                <p:cNvSpPr/>
                <p:nvPr/>
              </p:nvSpPr>
              <p:spPr>
                <a:xfrm>
                  <a:off x="882998" y="1864493"/>
                  <a:ext cx="116994" cy="116994"/>
                </a:xfrm>
                <a:prstGeom prst="flowChartConnector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C22746A9-A923-4CC4-B362-251DE06A7CB4}"/>
                    </a:ext>
                  </a:extLst>
                </p:cNvPr>
                <p:cNvSpPr/>
                <p:nvPr/>
              </p:nvSpPr>
              <p:spPr>
                <a:xfrm>
                  <a:off x="649013" y="1713653"/>
                  <a:ext cx="795556" cy="1625600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C1F4DA63-10E5-46EB-9BEA-E094ADA570DE}"/>
                      </a:ext>
                    </a:extLst>
                  </p:cNvPr>
                  <p:cNvSpPr txBox="1"/>
                  <p:nvPr/>
                </p:nvSpPr>
                <p:spPr>
                  <a:xfrm>
                    <a:off x="649013" y="3300494"/>
                    <a:ext cx="808064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sz="1600" b="0" i="1" spc="-150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1600" b="0" i="1" spc="-15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b="0" i="1" spc="-15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600" b="0" i="1" spc="-150" smtClean="0">
                              <a:latin typeface="Cambria Math" panose="02040503050406030204" pitchFamily="18" charset="0"/>
                            </a:rPr>
                            <m:t>−2)</m:t>
                          </m:r>
                        </m:oMath>
                      </m:oMathPara>
                    </a14:m>
                    <a:endParaRPr lang="en-US" sz="1600" spc="-150" dirty="0"/>
                  </a:p>
                </p:txBody>
              </p:sp>
            </mc:Choice>
            <mc:Fallback xmlns=""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C1F4DA63-10E5-46EB-9BEA-E094ADA570D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9013" y="3300494"/>
                    <a:ext cx="808064" cy="338554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892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523FB744-9242-491C-A1AB-BCEE52B539F2}"/>
                </a:ext>
              </a:extLst>
            </p:cNvPr>
            <p:cNvSpPr txBox="1"/>
            <p:nvPr/>
          </p:nvSpPr>
          <p:spPr>
            <a:xfrm>
              <a:off x="3577769" y="2529263"/>
              <a:ext cx="50366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…</a:t>
              </a: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F7D31EEA-E693-41FC-BDF6-E6B54894EA66}"/>
              </a:ext>
            </a:extLst>
          </p:cNvPr>
          <p:cNvGrpSpPr/>
          <p:nvPr/>
        </p:nvGrpSpPr>
        <p:grpSpPr>
          <a:xfrm>
            <a:off x="2673351" y="981937"/>
            <a:ext cx="978444" cy="1086185"/>
            <a:chOff x="4668206" y="981937"/>
            <a:chExt cx="978444" cy="1086185"/>
          </a:xfrm>
        </p:grpSpPr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EB92FF03-016F-4022-8261-77F69C0F5547}"/>
                </a:ext>
              </a:extLst>
            </p:cNvPr>
            <p:cNvGrpSpPr/>
            <p:nvPr/>
          </p:nvGrpSpPr>
          <p:grpSpPr>
            <a:xfrm>
              <a:off x="4762818" y="981937"/>
              <a:ext cx="795556" cy="786389"/>
              <a:chOff x="649013" y="2552863"/>
              <a:chExt cx="795556" cy="786389"/>
            </a:xfrm>
          </p:grpSpPr>
          <p:sp>
            <p:nvSpPr>
              <p:cNvPr id="66" name="Flowchart: Connector 65">
                <a:extLst>
                  <a:ext uri="{FF2B5EF4-FFF2-40B4-BE49-F238E27FC236}">
                    <a16:creationId xmlns:a16="http://schemas.microsoft.com/office/drawing/2014/main" id="{E6FDBDDF-8B00-436D-B28A-DFC420B57686}"/>
                  </a:ext>
                </a:extLst>
              </p:cNvPr>
              <p:cNvSpPr/>
              <p:nvPr/>
            </p:nvSpPr>
            <p:spPr>
              <a:xfrm>
                <a:off x="982134" y="3071839"/>
                <a:ext cx="116994" cy="116994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Flowchart: Connector 66">
                <a:extLst>
                  <a:ext uri="{FF2B5EF4-FFF2-40B4-BE49-F238E27FC236}">
                    <a16:creationId xmlns:a16="http://schemas.microsoft.com/office/drawing/2014/main" id="{8847966E-9D35-45D3-ADBB-D8BBD89857E5}"/>
                  </a:ext>
                </a:extLst>
              </p:cNvPr>
              <p:cNvSpPr/>
              <p:nvPr/>
            </p:nvSpPr>
            <p:spPr>
              <a:xfrm>
                <a:off x="851590" y="2812821"/>
                <a:ext cx="116994" cy="116994"/>
              </a:xfrm>
              <a:prstGeom prst="flowChartConnector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9239AC2D-80F1-47A2-B34B-D644294B670C}"/>
                  </a:ext>
                </a:extLst>
              </p:cNvPr>
              <p:cNvSpPr/>
              <p:nvPr/>
            </p:nvSpPr>
            <p:spPr>
              <a:xfrm>
                <a:off x="649013" y="2552863"/>
                <a:ext cx="795556" cy="786389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F4DAE835-79DD-4BBD-B35D-E543E4A8FA46}"/>
                    </a:ext>
                  </a:extLst>
                </p:cNvPr>
                <p:cNvSpPr txBox="1"/>
                <p:nvPr/>
              </p:nvSpPr>
              <p:spPr>
                <a:xfrm>
                  <a:off x="4668206" y="1729568"/>
                  <a:ext cx="978444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600" b="0" i="1" spc="-150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sz="1600" b="0" i="1" spc="-15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0" i="1" spc="-15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600" b="0" i="1" spc="-150" smtClean="0">
                            <a:latin typeface="Cambria Math" panose="02040503050406030204" pitchFamily="18" charset="0"/>
                          </a:rPr>
                          <m:t>−1, </m:t>
                        </m:r>
                        <m:r>
                          <a:rPr lang="en-US" sz="1600" b="0" i="1" spc="-15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600" b="0" i="1" spc="-15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600" spc="-150" dirty="0"/>
                </a:p>
              </p:txBody>
            </p:sp>
          </mc:Choice>
          <mc:Fallback xmlns="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F4DAE835-79DD-4BBD-B35D-E543E4A8FA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68206" y="1729568"/>
                  <a:ext cx="978444" cy="338554"/>
                </a:xfrm>
                <a:prstGeom prst="rect">
                  <a:avLst/>
                </a:prstGeom>
                <a:blipFill>
                  <a:blip r:embed="rId5"/>
                  <a:stretch>
                    <a:fillRect b="-109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3" name="Flowchart: Connector 72">
              <a:extLst>
                <a:ext uri="{FF2B5EF4-FFF2-40B4-BE49-F238E27FC236}">
                  <a16:creationId xmlns:a16="http://schemas.microsoft.com/office/drawing/2014/main" id="{DDF3CDCD-F44E-4871-A99B-EDEEACE13521}"/>
                </a:ext>
              </a:extLst>
            </p:cNvPr>
            <p:cNvSpPr/>
            <p:nvPr/>
          </p:nvSpPr>
          <p:spPr>
            <a:xfrm>
              <a:off x="5215014" y="1166556"/>
              <a:ext cx="116994" cy="116994"/>
            </a:xfrm>
            <a:prstGeom prst="flowChartConnector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DE04BFA7-A1B8-4BB7-A503-4036D94A8268}"/>
                </a:ext>
              </a:extLst>
            </p:cNvPr>
            <p:cNvCxnSpPr>
              <a:cxnSpLocks/>
              <a:stCxn id="67" idx="6"/>
              <a:endCxn id="73" idx="3"/>
            </p:cNvCxnSpPr>
            <p:nvPr/>
          </p:nvCxnSpPr>
          <p:spPr>
            <a:xfrm flipV="1">
              <a:off x="5082389" y="1266417"/>
              <a:ext cx="149758" cy="3397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2" name="Rectangle 81">
            <a:extLst>
              <a:ext uri="{FF2B5EF4-FFF2-40B4-BE49-F238E27FC236}">
                <a16:creationId xmlns:a16="http://schemas.microsoft.com/office/drawing/2014/main" id="{53EF24B5-B4C4-4036-AAA1-E4A8FE387135}"/>
              </a:ext>
            </a:extLst>
          </p:cNvPr>
          <p:cNvSpPr/>
          <p:nvPr/>
        </p:nvSpPr>
        <p:spPr>
          <a:xfrm>
            <a:off x="4148733" y="980819"/>
            <a:ext cx="681026" cy="947435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i="1" dirty="0">
                <a:latin typeface="Arial" panose="020B0604020202020204" pitchFamily="34" charset="0"/>
                <a:cs typeface="Arial" panose="020B0604020202020204" pitchFamily="34" charset="0"/>
              </a:rPr>
              <a:t>IPY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A88EA29A-1662-4EC9-A976-33782CC21B79}"/>
              </a:ext>
            </a:extLst>
          </p:cNvPr>
          <p:cNvCxnSpPr>
            <a:cxnSpLocks/>
          </p:cNvCxnSpPr>
          <p:nvPr/>
        </p:nvCxnSpPr>
        <p:spPr>
          <a:xfrm>
            <a:off x="3588294" y="1474505"/>
            <a:ext cx="452139" cy="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AC66DFE7-3AE9-4A55-8379-FC036B628019}"/>
              </a:ext>
            </a:extLst>
          </p:cNvPr>
          <p:cNvCxnSpPr>
            <a:cxnSpLocks/>
          </p:cNvCxnSpPr>
          <p:nvPr/>
        </p:nvCxnSpPr>
        <p:spPr>
          <a:xfrm>
            <a:off x="4922732" y="1474504"/>
            <a:ext cx="1109768" cy="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B264975C-416A-4556-A9ED-32FE309AE673}"/>
              </a:ext>
            </a:extLst>
          </p:cNvPr>
          <p:cNvCxnSpPr>
            <a:cxnSpLocks/>
          </p:cNvCxnSpPr>
          <p:nvPr/>
        </p:nvCxnSpPr>
        <p:spPr>
          <a:xfrm flipV="1">
            <a:off x="4471560" y="1976398"/>
            <a:ext cx="0" cy="241268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333BA9B8-4710-44D5-A66A-B8AF23DEF59D}"/>
              </a:ext>
            </a:extLst>
          </p:cNvPr>
          <p:cNvSpPr/>
          <p:nvPr/>
        </p:nvSpPr>
        <p:spPr>
          <a:xfrm rot="4267154">
            <a:off x="7050394" y="1810550"/>
            <a:ext cx="868118" cy="263795"/>
          </a:xfrm>
          <a:prstGeom prst="ellipse">
            <a:avLst/>
          </a:prstGeom>
          <a:solidFill>
            <a:schemeClr val="bg2">
              <a:lumMod val="75000"/>
            </a:schemeClr>
          </a:solidFill>
          <a:ln w="381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04F6C2E2-7B33-4EA9-9145-7655F00E7D1D}"/>
              </a:ext>
            </a:extLst>
          </p:cNvPr>
          <p:cNvGrpSpPr/>
          <p:nvPr/>
        </p:nvGrpSpPr>
        <p:grpSpPr>
          <a:xfrm rot="1258963">
            <a:off x="6250754" y="2169831"/>
            <a:ext cx="384566" cy="340142"/>
            <a:chOff x="6374779" y="2106166"/>
            <a:chExt cx="384566" cy="340142"/>
          </a:xfrm>
        </p:grpSpPr>
        <p:sp>
          <p:nvSpPr>
            <p:cNvPr id="130" name="Teardrop 129">
              <a:extLst>
                <a:ext uri="{FF2B5EF4-FFF2-40B4-BE49-F238E27FC236}">
                  <a16:creationId xmlns:a16="http://schemas.microsoft.com/office/drawing/2014/main" id="{F1D33F98-4D02-4EC4-B0F6-ED0E6662B2C7}"/>
                </a:ext>
              </a:extLst>
            </p:cNvPr>
            <p:cNvSpPr/>
            <p:nvPr/>
          </p:nvSpPr>
          <p:spPr>
            <a:xfrm rot="11134720">
              <a:off x="6374779" y="2106166"/>
              <a:ext cx="384566" cy="340142"/>
            </a:xfrm>
            <a:prstGeom prst="teardrop">
              <a:avLst>
                <a:gd name="adj" fmla="val 65205"/>
              </a:avLst>
            </a:prstGeom>
            <a:solidFill>
              <a:schemeClr val="bg2">
                <a:lumMod val="75000"/>
              </a:schemeClr>
            </a:solidFill>
            <a:ln w="381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Teardrop 100">
              <a:extLst>
                <a:ext uri="{FF2B5EF4-FFF2-40B4-BE49-F238E27FC236}">
                  <a16:creationId xmlns:a16="http://schemas.microsoft.com/office/drawing/2014/main" id="{75FDEB19-3908-4D87-9FC4-8B7279242547}"/>
                </a:ext>
              </a:extLst>
            </p:cNvPr>
            <p:cNvSpPr/>
            <p:nvPr/>
          </p:nvSpPr>
          <p:spPr>
            <a:xfrm rot="11017409">
              <a:off x="6399091" y="2147562"/>
              <a:ext cx="324346" cy="263804"/>
            </a:xfrm>
            <a:prstGeom prst="teardrop">
              <a:avLst>
                <a:gd name="adj" fmla="val 63136"/>
              </a:avLst>
            </a:prstGeom>
            <a:solidFill>
              <a:srgbClr val="0070C0"/>
            </a:solidFill>
            <a:ln w="381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Teardrop 103">
              <a:extLst>
                <a:ext uri="{FF2B5EF4-FFF2-40B4-BE49-F238E27FC236}">
                  <a16:creationId xmlns:a16="http://schemas.microsoft.com/office/drawing/2014/main" id="{3CA309F7-FED3-4EC1-863B-5D763819CA2B}"/>
                </a:ext>
              </a:extLst>
            </p:cNvPr>
            <p:cNvSpPr/>
            <p:nvPr/>
          </p:nvSpPr>
          <p:spPr>
            <a:xfrm rot="10405643">
              <a:off x="6433861" y="2202910"/>
              <a:ext cx="255977" cy="134609"/>
            </a:xfrm>
            <a:prstGeom prst="teardrop">
              <a:avLst>
                <a:gd name="adj" fmla="val 79104"/>
              </a:avLst>
            </a:prstGeom>
            <a:solidFill>
              <a:srgbClr val="61FFF7"/>
            </a:solidFill>
            <a:ln w="381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Teardrop 104">
              <a:extLst>
                <a:ext uri="{FF2B5EF4-FFF2-40B4-BE49-F238E27FC236}">
                  <a16:creationId xmlns:a16="http://schemas.microsoft.com/office/drawing/2014/main" id="{A56EDDD4-46B3-4ECF-B666-B4397E4F5652}"/>
                </a:ext>
              </a:extLst>
            </p:cNvPr>
            <p:cNvSpPr/>
            <p:nvPr/>
          </p:nvSpPr>
          <p:spPr>
            <a:xfrm rot="8953453">
              <a:off x="6492191" y="2224585"/>
              <a:ext cx="128469" cy="90571"/>
            </a:xfrm>
            <a:prstGeom prst="teardrop">
              <a:avLst>
                <a:gd name="adj" fmla="val 34076"/>
              </a:avLst>
            </a:prstGeom>
            <a:solidFill>
              <a:srgbClr val="FFFF01"/>
            </a:solidFill>
            <a:ln w="381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Teardrop 105">
              <a:extLst>
                <a:ext uri="{FF2B5EF4-FFF2-40B4-BE49-F238E27FC236}">
                  <a16:creationId xmlns:a16="http://schemas.microsoft.com/office/drawing/2014/main" id="{1D63398E-118A-4F6B-9E28-F0F278A3E35C}"/>
                </a:ext>
              </a:extLst>
            </p:cNvPr>
            <p:cNvSpPr/>
            <p:nvPr/>
          </p:nvSpPr>
          <p:spPr>
            <a:xfrm rot="8834827">
              <a:off x="6527338" y="2244146"/>
              <a:ext cx="54635" cy="44625"/>
            </a:xfrm>
            <a:prstGeom prst="teardrop">
              <a:avLst>
                <a:gd name="adj" fmla="val 30239"/>
              </a:avLst>
            </a:prstGeom>
            <a:solidFill>
              <a:srgbClr val="FF0000"/>
            </a:solidFill>
            <a:ln w="381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63EEE190-F178-4169-AAA0-569EDCCC128D}"/>
              </a:ext>
            </a:extLst>
          </p:cNvPr>
          <p:cNvGrpSpPr/>
          <p:nvPr/>
        </p:nvGrpSpPr>
        <p:grpSpPr>
          <a:xfrm rot="21396822">
            <a:off x="7388846" y="1630482"/>
            <a:ext cx="199455" cy="654730"/>
            <a:chOff x="6906258" y="1491543"/>
            <a:chExt cx="199455" cy="677585"/>
          </a:xfrm>
        </p:grpSpPr>
        <p:sp>
          <p:nvSpPr>
            <p:cNvPr id="109" name="Teardrop 108">
              <a:extLst>
                <a:ext uri="{FF2B5EF4-FFF2-40B4-BE49-F238E27FC236}">
                  <a16:creationId xmlns:a16="http://schemas.microsoft.com/office/drawing/2014/main" id="{59E1F23B-764B-4709-BB77-B8DD090A4E15}"/>
                </a:ext>
              </a:extLst>
            </p:cNvPr>
            <p:cNvSpPr/>
            <p:nvPr/>
          </p:nvSpPr>
          <p:spPr>
            <a:xfrm rot="10011382">
              <a:off x="6906258" y="1491543"/>
              <a:ext cx="199455" cy="677585"/>
            </a:xfrm>
            <a:prstGeom prst="teardrop">
              <a:avLst>
                <a:gd name="adj" fmla="val 45563"/>
              </a:avLst>
            </a:prstGeom>
            <a:solidFill>
              <a:srgbClr val="0070C0"/>
            </a:solidFill>
            <a:ln w="381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Teardrop 109">
              <a:extLst>
                <a:ext uri="{FF2B5EF4-FFF2-40B4-BE49-F238E27FC236}">
                  <a16:creationId xmlns:a16="http://schemas.microsoft.com/office/drawing/2014/main" id="{C74B096F-05E4-47E0-8D64-2922A1CF7CEE}"/>
                </a:ext>
              </a:extLst>
            </p:cNvPr>
            <p:cNvSpPr/>
            <p:nvPr/>
          </p:nvSpPr>
          <p:spPr>
            <a:xfrm rot="9929798">
              <a:off x="6942797" y="1604949"/>
              <a:ext cx="153842" cy="485549"/>
            </a:xfrm>
            <a:prstGeom prst="teardrop">
              <a:avLst>
                <a:gd name="adj" fmla="val 44329"/>
              </a:avLst>
            </a:prstGeom>
            <a:solidFill>
              <a:srgbClr val="61FFF7"/>
            </a:solidFill>
            <a:ln w="381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Teardrop 110">
              <a:extLst>
                <a:ext uri="{FF2B5EF4-FFF2-40B4-BE49-F238E27FC236}">
                  <a16:creationId xmlns:a16="http://schemas.microsoft.com/office/drawing/2014/main" id="{36CDF219-10C4-4B06-B2CB-3058CE86A13C}"/>
                </a:ext>
              </a:extLst>
            </p:cNvPr>
            <p:cNvSpPr/>
            <p:nvPr/>
          </p:nvSpPr>
          <p:spPr>
            <a:xfrm rot="10149176">
              <a:off x="6968784" y="1735727"/>
              <a:ext cx="115440" cy="244779"/>
            </a:xfrm>
            <a:prstGeom prst="teardrop">
              <a:avLst>
                <a:gd name="adj" fmla="val 42889"/>
              </a:avLst>
            </a:prstGeom>
            <a:solidFill>
              <a:srgbClr val="FFFF01"/>
            </a:solidFill>
            <a:ln w="381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Teardrop 111">
              <a:extLst>
                <a:ext uri="{FF2B5EF4-FFF2-40B4-BE49-F238E27FC236}">
                  <a16:creationId xmlns:a16="http://schemas.microsoft.com/office/drawing/2014/main" id="{6BCF2B75-40D9-47BF-A2ED-6172A7CFDD9B}"/>
                </a:ext>
              </a:extLst>
            </p:cNvPr>
            <p:cNvSpPr/>
            <p:nvPr/>
          </p:nvSpPr>
          <p:spPr>
            <a:xfrm rot="9326464">
              <a:off x="6990257" y="1803478"/>
              <a:ext cx="72167" cy="115031"/>
            </a:xfrm>
            <a:prstGeom prst="teardrop">
              <a:avLst>
                <a:gd name="adj" fmla="val 32346"/>
              </a:avLst>
            </a:prstGeom>
            <a:solidFill>
              <a:srgbClr val="FF0000"/>
            </a:solidFill>
            <a:ln w="381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118E454C-4CAC-4A6A-99CF-FE2F30754CC2}"/>
              </a:ext>
            </a:extLst>
          </p:cNvPr>
          <p:cNvGrpSpPr/>
          <p:nvPr/>
        </p:nvGrpSpPr>
        <p:grpSpPr>
          <a:xfrm rot="20637106">
            <a:off x="6665350" y="1589390"/>
            <a:ext cx="309500" cy="656904"/>
            <a:chOff x="6916911" y="1853469"/>
            <a:chExt cx="548585" cy="438384"/>
          </a:xfrm>
        </p:grpSpPr>
        <p:sp>
          <p:nvSpPr>
            <p:cNvPr id="124" name="Teardrop 123">
              <a:extLst>
                <a:ext uri="{FF2B5EF4-FFF2-40B4-BE49-F238E27FC236}">
                  <a16:creationId xmlns:a16="http://schemas.microsoft.com/office/drawing/2014/main" id="{56A53783-82EF-46BE-9F9E-FB4E9CC7C0DC}"/>
                </a:ext>
              </a:extLst>
            </p:cNvPr>
            <p:cNvSpPr/>
            <p:nvPr/>
          </p:nvSpPr>
          <p:spPr>
            <a:xfrm rot="10800000">
              <a:off x="6916911" y="1853469"/>
              <a:ext cx="548585" cy="438384"/>
            </a:xfrm>
            <a:prstGeom prst="teardrop">
              <a:avLst>
                <a:gd name="adj" fmla="val 58778"/>
              </a:avLst>
            </a:prstGeom>
            <a:solidFill>
              <a:schemeClr val="bg2">
                <a:lumMod val="75000"/>
              </a:schemeClr>
            </a:solidFill>
            <a:ln w="381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Teardrop 114">
              <a:extLst>
                <a:ext uri="{FF2B5EF4-FFF2-40B4-BE49-F238E27FC236}">
                  <a16:creationId xmlns:a16="http://schemas.microsoft.com/office/drawing/2014/main" id="{662C65A7-A63E-4F6B-8D29-96190784D4D5}"/>
                </a:ext>
              </a:extLst>
            </p:cNvPr>
            <p:cNvSpPr/>
            <p:nvPr/>
          </p:nvSpPr>
          <p:spPr>
            <a:xfrm rot="10800000">
              <a:off x="6948588" y="1892306"/>
              <a:ext cx="485233" cy="368350"/>
            </a:xfrm>
            <a:prstGeom prst="teardrop">
              <a:avLst>
                <a:gd name="adj" fmla="val 58778"/>
              </a:avLst>
            </a:prstGeom>
            <a:solidFill>
              <a:srgbClr val="0070C0"/>
            </a:solidFill>
            <a:ln w="381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Teardrop 115">
              <a:extLst>
                <a:ext uri="{FF2B5EF4-FFF2-40B4-BE49-F238E27FC236}">
                  <a16:creationId xmlns:a16="http://schemas.microsoft.com/office/drawing/2014/main" id="{114B7AF3-6882-4F9E-B04B-94ABC90AF285}"/>
                </a:ext>
              </a:extLst>
            </p:cNvPr>
            <p:cNvSpPr/>
            <p:nvPr/>
          </p:nvSpPr>
          <p:spPr>
            <a:xfrm rot="11279673">
              <a:off x="6993393" y="1939438"/>
              <a:ext cx="395622" cy="291524"/>
            </a:xfrm>
            <a:prstGeom prst="teardrop">
              <a:avLst>
                <a:gd name="adj" fmla="val 51326"/>
              </a:avLst>
            </a:prstGeom>
            <a:solidFill>
              <a:srgbClr val="61FFF7"/>
            </a:solidFill>
            <a:ln w="381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Teardrop 116">
              <a:extLst>
                <a:ext uri="{FF2B5EF4-FFF2-40B4-BE49-F238E27FC236}">
                  <a16:creationId xmlns:a16="http://schemas.microsoft.com/office/drawing/2014/main" id="{F66F6DD6-0971-4F8D-8465-7B50FE1FEAE5}"/>
                </a:ext>
              </a:extLst>
            </p:cNvPr>
            <p:cNvSpPr/>
            <p:nvPr/>
          </p:nvSpPr>
          <p:spPr>
            <a:xfrm rot="11367340">
              <a:off x="7062042" y="2016700"/>
              <a:ext cx="246143" cy="154758"/>
            </a:xfrm>
            <a:prstGeom prst="teardrop">
              <a:avLst>
                <a:gd name="adj" fmla="val 34300"/>
              </a:avLst>
            </a:prstGeom>
            <a:solidFill>
              <a:srgbClr val="FFFF01"/>
            </a:solidFill>
            <a:ln w="381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Teardrop 117">
              <a:extLst>
                <a:ext uri="{FF2B5EF4-FFF2-40B4-BE49-F238E27FC236}">
                  <a16:creationId xmlns:a16="http://schemas.microsoft.com/office/drawing/2014/main" id="{86ECC121-899A-42C7-8465-8F5F667C9DBE}"/>
                </a:ext>
              </a:extLst>
            </p:cNvPr>
            <p:cNvSpPr/>
            <p:nvPr/>
          </p:nvSpPr>
          <p:spPr>
            <a:xfrm rot="11762894">
              <a:off x="7139584" y="2054412"/>
              <a:ext cx="104625" cy="84786"/>
            </a:xfrm>
            <a:prstGeom prst="teardrop">
              <a:avLst>
                <a:gd name="adj" fmla="val 29240"/>
              </a:avLst>
            </a:prstGeom>
            <a:solidFill>
              <a:srgbClr val="FF0000"/>
            </a:solidFill>
            <a:ln w="381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5FE7F912-CB79-4DA7-BF7A-72CF5CD56383}"/>
              </a:ext>
            </a:extLst>
          </p:cNvPr>
          <p:cNvGrpSpPr/>
          <p:nvPr/>
        </p:nvGrpSpPr>
        <p:grpSpPr>
          <a:xfrm>
            <a:off x="7769700" y="1055907"/>
            <a:ext cx="437988" cy="638448"/>
            <a:chOff x="7656841" y="1115516"/>
            <a:chExt cx="309513" cy="1047728"/>
          </a:xfrm>
        </p:grpSpPr>
        <p:sp>
          <p:nvSpPr>
            <p:cNvPr id="136" name="Teardrop 135">
              <a:extLst>
                <a:ext uri="{FF2B5EF4-FFF2-40B4-BE49-F238E27FC236}">
                  <a16:creationId xmlns:a16="http://schemas.microsoft.com/office/drawing/2014/main" id="{99B198A7-9AD7-46FC-A5B4-E7081C6E17ED}"/>
                </a:ext>
              </a:extLst>
            </p:cNvPr>
            <p:cNvSpPr/>
            <p:nvPr/>
          </p:nvSpPr>
          <p:spPr>
            <a:xfrm rot="9830347">
              <a:off x="7656841" y="1115516"/>
              <a:ext cx="309513" cy="1047728"/>
            </a:xfrm>
            <a:prstGeom prst="teardrop">
              <a:avLst>
                <a:gd name="adj" fmla="val 76866"/>
              </a:avLst>
            </a:prstGeom>
            <a:solidFill>
              <a:schemeClr val="bg2">
                <a:lumMod val="75000"/>
              </a:schemeClr>
            </a:solidFill>
            <a:ln w="381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Teardrop 136">
              <a:extLst>
                <a:ext uri="{FF2B5EF4-FFF2-40B4-BE49-F238E27FC236}">
                  <a16:creationId xmlns:a16="http://schemas.microsoft.com/office/drawing/2014/main" id="{BCE62E94-98BD-4F63-B52C-75F84B9E5861}"/>
                </a:ext>
              </a:extLst>
            </p:cNvPr>
            <p:cNvSpPr/>
            <p:nvPr/>
          </p:nvSpPr>
          <p:spPr>
            <a:xfrm rot="9937100">
              <a:off x="7686680" y="1226044"/>
              <a:ext cx="261731" cy="859431"/>
            </a:xfrm>
            <a:prstGeom prst="teardrop">
              <a:avLst>
                <a:gd name="adj" fmla="val 72891"/>
              </a:avLst>
            </a:prstGeom>
            <a:solidFill>
              <a:srgbClr val="0070C0"/>
            </a:solidFill>
            <a:ln w="381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Teardrop 137">
              <a:extLst>
                <a:ext uri="{FF2B5EF4-FFF2-40B4-BE49-F238E27FC236}">
                  <a16:creationId xmlns:a16="http://schemas.microsoft.com/office/drawing/2014/main" id="{8D5FEC33-EC02-4BE6-AE16-5F12277D023D}"/>
                </a:ext>
              </a:extLst>
            </p:cNvPr>
            <p:cNvSpPr/>
            <p:nvPr/>
          </p:nvSpPr>
          <p:spPr>
            <a:xfrm rot="9834477">
              <a:off x="7712082" y="1383728"/>
              <a:ext cx="215527" cy="588216"/>
            </a:xfrm>
            <a:prstGeom prst="teardrop">
              <a:avLst>
                <a:gd name="adj" fmla="val 74809"/>
              </a:avLst>
            </a:prstGeom>
            <a:solidFill>
              <a:srgbClr val="61FFF7"/>
            </a:solidFill>
            <a:ln w="381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Teardrop 138">
              <a:extLst>
                <a:ext uri="{FF2B5EF4-FFF2-40B4-BE49-F238E27FC236}">
                  <a16:creationId xmlns:a16="http://schemas.microsoft.com/office/drawing/2014/main" id="{F5F66F04-8C3C-4908-9189-497DC84ACED7}"/>
                </a:ext>
              </a:extLst>
            </p:cNvPr>
            <p:cNvSpPr/>
            <p:nvPr/>
          </p:nvSpPr>
          <p:spPr>
            <a:xfrm rot="9609584">
              <a:off x="7751356" y="1502944"/>
              <a:ext cx="136830" cy="402700"/>
            </a:xfrm>
            <a:prstGeom prst="teardrop">
              <a:avLst>
                <a:gd name="adj" fmla="val 82065"/>
              </a:avLst>
            </a:prstGeom>
            <a:solidFill>
              <a:srgbClr val="FFFF01"/>
            </a:solidFill>
            <a:ln w="381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Teardrop 139">
              <a:extLst>
                <a:ext uri="{FF2B5EF4-FFF2-40B4-BE49-F238E27FC236}">
                  <a16:creationId xmlns:a16="http://schemas.microsoft.com/office/drawing/2014/main" id="{ABDC3990-DFC7-4B47-8972-5A135D5B427B}"/>
                </a:ext>
              </a:extLst>
            </p:cNvPr>
            <p:cNvSpPr/>
            <p:nvPr/>
          </p:nvSpPr>
          <p:spPr>
            <a:xfrm rot="9453822">
              <a:off x="7783796" y="1612769"/>
              <a:ext cx="70738" cy="215252"/>
            </a:xfrm>
            <a:prstGeom prst="teardrop">
              <a:avLst>
                <a:gd name="adj" fmla="val 84823"/>
              </a:avLst>
            </a:prstGeom>
            <a:solidFill>
              <a:srgbClr val="FF0000"/>
            </a:solidFill>
            <a:ln w="381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71967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ardrop 88">
            <a:extLst>
              <a:ext uri="{FF2B5EF4-FFF2-40B4-BE49-F238E27FC236}">
                <a16:creationId xmlns:a16="http://schemas.microsoft.com/office/drawing/2014/main" id="{591901F0-DE9B-4C25-8F1F-53CC054AC2CA}"/>
              </a:ext>
            </a:extLst>
          </p:cNvPr>
          <p:cNvSpPr/>
          <p:nvPr/>
        </p:nvSpPr>
        <p:spPr>
          <a:xfrm rot="10538874">
            <a:off x="6645598" y="2730980"/>
            <a:ext cx="1877898" cy="1280067"/>
          </a:xfrm>
          <a:prstGeom prst="teardrop">
            <a:avLst>
              <a:gd name="adj" fmla="val 89487"/>
            </a:avLst>
          </a:prstGeom>
          <a:solidFill>
            <a:schemeClr val="accent4">
              <a:alpha val="54000"/>
            </a:schemeClr>
          </a:solidFill>
          <a:ln w="0"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Cylinder 6">
            <a:extLst>
              <a:ext uri="{FF2B5EF4-FFF2-40B4-BE49-F238E27FC236}">
                <a16:creationId xmlns:a16="http://schemas.microsoft.com/office/drawing/2014/main" id="{92EBF6F0-2C36-4248-87B6-5448D6805FCD}"/>
              </a:ext>
            </a:extLst>
          </p:cNvPr>
          <p:cNvSpPr/>
          <p:nvPr/>
        </p:nvSpPr>
        <p:spPr>
          <a:xfrm>
            <a:off x="6658188" y="3831753"/>
            <a:ext cx="555413" cy="26162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ylinder 7">
            <a:extLst>
              <a:ext uri="{FF2B5EF4-FFF2-40B4-BE49-F238E27FC236}">
                <a16:creationId xmlns:a16="http://schemas.microsoft.com/office/drawing/2014/main" id="{3D031D9C-7D91-495A-ABD1-24B52B398EE5}"/>
              </a:ext>
            </a:extLst>
          </p:cNvPr>
          <p:cNvSpPr/>
          <p:nvPr/>
        </p:nvSpPr>
        <p:spPr>
          <a:xfrm>
            <a:off x="7372846" y="2983108"/>
            <a:ext cx="423405" cy="199440"/>
          </a:xfrm>
          <a:prstGeom prst="can">
            <a:avLst/>
          </a:prstGeom>
          <a:solidFill>
            <a:srgbClr val="7030A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ylinder 8">
            <a:extLst>
              <a:ext uri="{FF2B5EF4-FFF2-40B4-BE49-F238E27FC236}">
                <a16:creationId xmlns:a16="http://schemas.microsoft.com/office/drawing/2014/main" id="{E1EE01DF-86FB-4149-8F92-7C151FF93B5E}"/>
              </a:ext>
            </a:extLst>
          </p:cNvPr>
          <p:cNvSpPr/>
          <p:nvPr/>
        </p:nvSpPr>
        <p:spPr>
          <a:xfrm>
            <a:off x="8351593" y="2755147"/>
            <a:ext cx="317798" cy="149695"/>
          </a:xfrm>
          <a:prstGeom prst="can">
            <a:avLst/>
          </a:prstGeom>
          <a:solidFill>
            <a:schemeClr val="accent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ylinder 9">
            <a:extLst>
              <a:ext uri="{FF2B5EF4-FFF2-40B4-BE49-F238E27FC236}">
                <a16:creationId xmlns:a16="http://schemas.microsoft.com/office/drawing/2014/main" id="{C57F3A3C-CDCC-4171-977C-D19BDF4A45DE}"/>
              </a:ext>
            </a:extLst>
          </p:cNvPr>
          <p:cNvSpPr/>
          <p:nvPr/>
        </p:nvSpPr>
        <p:spPr>
          <a:xfrm>
            <a:off x="9241360" y="2142720"/>
            <a:ext cx="165256" cy="77842"/>
          </a:xfrm>
          <a:prstGeom prst="can">
            <a:avLst/>
          </a:prstGeom>
          <a:solidFill>
            <a:schemeClr val="accent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ylinder 10">
            <a:extLst>
              <a:ext uri="{FF2B5EF4-FFF2-40B4-BE49-F238E27FC236}">
                <a16:creationId xmlns:a16="http://schemas.microsoft.com/office/drawing/2014/main" id="{78B6FA44-E101-4559-AFC6-9CE118C2E8EE}"/>
              </a:ext>
            </a:extLst>
          </p:cNvPr>
          <p:cNvSpPr/>
          <p:nvPr/>
        </p:nvSpPr>
        <p:spPr>
          <a:xfrm>
            <a:off x="8926778" y="2430534"/>
            <a:ext cx="248374" cy="116994"/>
          </a:xfrm>
          <a:prstGeom prst="can">
            <a:avLst/>
          </a:prstGeom>
          <a:solidFill>
            <a:schemeClr val="accent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ylinder 14">
            <a:extLst>
              <a:ext uri="{FF2B5EF4-FFF2-40B4-BE49-F238E27FC236}">
                <a16:creationId xmlns:a16="http://schemas.microsoft.com/office/drawing/2014/main" id="{49FFC1BB-910B-4BDF-B264-7AE7907BDD2D}"/>
              </a:ext>
            </a:extLst>
          </p:cNvPr>
          <p:cNvSpPr/>
          <p:nvPr/>
        </p:nvSpPr>
        <p:spPr>
          <a:xfrm>
            <a:off x="9550669" y="2066536"/>
            <a:ext cx="88320" cy="45719"/>
          </a:xfrm>
          <a:prstGeom prst="can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Speech Bubble: Rectangle 28">
            <a:extLst>
              <a:ext uri="{FF2B5EF4-FFF2-40B4-BE49-F238E27FC236}">
                <a16:creationId xmlns:a16="http://schemas.microsoft.com/office/drawing/2014/main" id="{C1282B76-8847-4E87-AE3E-C992F8CB7839}"/>
              </a:ext>
            </a:extLst>
          </p:cNvPr>
          <p:cNvSpPr/>
          <p:nvPr/>
        </p:nvSpPr>
        <p:spPr>
          <a:xfrm>
            <a:off x="6096000" y="966494"/>
            <a:ext cx="2315633" cy="1646414"/>
          </a:xfrm>
          <a:prstGeom prst="wedgeRectCallout">
            <a:avLst>
              <a:gd name="adj1" fmla="val -17505"/>
              <a:gd name="adj2" fmla="val 122347"/>
            </a:avLst>
          </a:prstGeom>
          <a:solidFill>
            <a:schemeClr val="bg1"/>
          </a:solidFill>
          <a:ln w="63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07599033-8A6D-4C1C-9F94-5141E73B772A}"/>
              </a:ext>
            </a:extLst>
          </p:cNvPr>
          <p:cNvGrpSpPr/>
          <p:nvPr/>
        </p:nvGrpSpPr>
        <p:grpSpPr>
          <a:xfrm>
            <a:off x="2622550" y="2220562"/>
            <a:ext cx="3373417" cy="1984298"/>
            <a:chOff x="2622550" y="2220562"/>
            <a:chExt cx="3373417" cy="1984298"/>
          </a:xfrm>
        </p:grpSpPr>
        <p:sp>
          <p:nvSpPr>
            <p:cNvPr id="96" name="Rectangle: Diagonal Corners Rounded 95">
              <a:extLst>
                <a:ext uri="{FF2B5EF4-FFF2-40B4-BE49-F238E27FC236}">
                  <a16:creationId xmlns:a16="http://schemas.microsoft.com/office/drawing/2014/main" id="{736F94F9-970D-48F7-979C-B1E727F40210}"/>
                </a:ext>
              </a:extLst>
            </p:cNvPr>
            <p:cNvSpPr/>
            <p:nvPr/>
          </p:nvSpPr>
          <p:spPr>
            <a:xfrm>
              <a:off x="2622550" y="2220562"/>
              <a:ext cx="3373417" cy="1984283"/>
            </a:xfrm>
            <a:prstGeom prst="round2DiagRect">
              <a:avLst>
                <a:gd name="adj1" fmla="val 8667"/>
                <a:gd name="adj2" fmla="val 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A4F451BE-7FD8-46DC-8C02-B79E8C3CAA2B}"/>
                </a:ext>
              </a:extLst>
            </p:cNvPr>
            <p:cNvGrpSpPr/>
            <p:nvPr/>
          </p:nvGrpSpPr>
          <p:grpSpPr>
            <a:xfrm>
              <a:off x="2753555" y="2279465"/>
              <a:ext cx="798990" cy="1925395"/>
              <a:chOff x="645579" y="1713653"/>
              <a:chExt cx="798990" cy="1925395"/>
            </a:xfrm>
          </p:grpSpPr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8849BEED-8AC8-4024-9EE2-3526062F0AC6}"/>
                  </a:ext>
                </a:extLst>
              </p:cNvPr>
              <p:cNvGrpSpPr/>
              <p:nvPr/>
            </p:nvGrpSpPr>
            <p:grpSpPr>
              <a:xfrm>
                <a:off x="649013" y="1713653"/>
                <a:ext cx="795556" cy="1625600"/>
                <a:chOff x="649013" y="1713653"/>
                <a:chExt cx="795556" cy="1625600"/>
              </a:xfrm>
            </p:grpSpPr>
            <p:sp>
              <p:nvSpPr>
                <p:cNvPr id="30" name="Flowchart: Connector 29">
                  <a:extLst>
                    <a:ext uri="{FF2B5EF4-FFF2-40B4-BE49-F238E27FC236}">
                      <a16:creationId xmlns:a16="http://schemas.microsoft.com/office/drawing/2014/main" id="{A3986CB1-1023-499A-A946-3A69CBE31C8F}"/>
                    </a:ext>
                  </a:extLst>
                </p:cNvPr>
                <p:cNvSpPr/>
                <p:nvPr/>
              </p:nvSpPr>
              <p:spPr>
                <a:xfrm>
                  <a:off x="975357" y="3071839"/>
                  <a:ext cx="116994" cy="116994"/>
                </a:xfrm>
                <a:prstGeom prst="flowChartConnector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Flowchart: Connector 30">
                  <a:extLst>
                    <a:ext uri="{FF2B5EF4-FFF2-40B4-BE49-F238E27FC236}">
                      <a16:creationId xmlns:a16="http://schemas.microsoft.com/office/drawing/2014/main" id="{8D5C25D5-6062-4C1C-99EC-DD05D41B38E0}"/>
                    </a:ext>
                  </a:extLst>
                </p:cNvPr>
                <p:cNvSpPr/>
                <p:nvPr/>
              </p:nvSpPr>
              <p:spPr>
                <a:xfrm>
                  <a:off x="1068342" y="2805202"/>
                  <a:ext cx="116994" cy="116994"/>
                </a:xfrm>
                <a:prstGeom prst="flowChartConnector">
                  <a:avLst/>
                </a:prstGeom>
                <a:solidFill>
                  <a:srgbClr val="7030A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F96EDC97-EAB9-424A-A031-4D6C3EFED4AD}"/>
                    </a:ext>
                  </a:extLst>
                </p:cNvPr>
                <p:cNvSpPr/>
                <p:nvPr/>
              </p:nvSpPr>
              <p:spPr>
                <a:xfrm>
                  <a:off x="649013" y="1713653"/>
                  <a:ext cx="795556" cy="1625600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C312B2A4-04E2-41DF-81C9-D4001FC7C40F}"/>
                      </a:ext>
                    </a:extLst>
                  </p:cNvPr>
                  <p:cNvSpPr txBox="1"/>
                  <p:nvPr/>
                </p:nvSpPr>
                <p:spPr>
                  <a:xfrm>
                    <a:off x="645579" y="3300494"/>
                    <a:ext cx="798989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sz="1600" b="0" i="1" spc="-150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1600" b="0" i="1" spc="-15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b="0" i="1" spc="-15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600" b="0" i="1" spc="-15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600" b="0" i="1" spc="-150" smtClean="0">
                              <a:latin typeface="Cambria Math" panose="02040503050406030204" pitchFamily="18" charset="0"/>
                            </a:rPr>
                            <m:t>𝜏</m:t>
                          </m:r>
                          <m:r>
                            <a:rPr lang="en-US" sz="1600" b="0" i="1" spc="-15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sz="1600" spc="-150" dirty="0"/>
                  </a:p>
                </p:txBody>
              </p:sp>
            </mc:Choice>
            <mc:Fallback xmlns=""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C312B2A4-04E2-41DF-81C9-D4001FC7C40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5579" y="3300494"/>
                    <a:ext cx="798989" cy="338554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b="-892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D4A98DF9-72A3-407B-AF08-E4AB959E26D2}"/>
                </a:ext>
              </a:extLst>
            </p:cNvPr>
            <p:cNvGrpSpPr/>
            <p:nvPr/>
          </p:nvGrpSpPr>
          <p:grpSpPr>
            <a:xfrm>
              <a:off x="4081433" y="2279465"/>
              <a:ext cx="808064" cy="1925395"/>
              <a:chOff x="645580" y="1713653"/>
              <a:chExt cx="808064" cy="1925395"/>
            </a:xfrm>
          </p:grpSpPr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A19DE75F-071D-4D6F-AFF8-5698E9ADE0B3}"/>
                  </a:ext>
                </a:extLst>
              </p:cNvPr>
              <p:cNvGrpSpPr/>
              <p:nvPr/>
            </p:nvGrpSpPr>
            <p:grpSpPr>
              <a:xfrm>
                <a:off x="649013" y="1713653"/>
                <a:ext cx="795556" cy="1625600"/>
                <a:chOff x="649013" y="1713653"/>
                <a:chExt cx="795556" cy="1625600"/>
              </a:xfrm>
            </p:grpSpPr>
            <p:sp>
              <p:nvSpPr>
                <p:cNvPr id="45" name="Flowchart: Connector 44">
                  <a:extLst>
                    <a:ext uri="{FF2B5EF4-FFF2-40B4-BE49-F238E27FC236}">
                      <a16:creationId xmlns:a16="http://schemas.microsoft.com/office/drawing/2014/main" id="{5B6D457B-4CAA-456C-BD0C-05D477F06F67}"/>
                    </a:ext>
                  </a:extLst>
                </p:cNvPr>
                <p:cNvSpPr/>
                <p:nvPr/>
              </p:nvSpPr>
              <p:spPr>
                <a:xfrm>
                  <a:off x="955043" y="3071839"/>
                  <a:ext cx="116994" cy="116994"/>
                </a:xfrm>
                <a:prstGeom prst="flowChartConnector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" name="Flowchart: Connector 45">
                  <a:extLst>
                    <a:ext uri="{FF2B5EF4-FFF2-40B4-BE49-F238E27FC236}">
                      <a16:creationId xmlns:a16="http://schemas.microsoft.com/office/drawing/2014/main" id="{3119E0D6-93B3-4318-9F80-F0F50E21F8B4}"/>
                    </a:ext>
                  </a:extLst>
                </p:cNvPr>
                <p:cNvSpPr/>
                <p:nvPr/>
              </p:nvSpPr>
              <p:spPr>
                <a:xfrm>
                  <a:off x="831273" y="2791656"/>
                  <a:ext cx="116994" cy="116994"/>
                </a:xfrm>
                <a:prstGeom prst="flowChartConnector">
                  <a:avLst/>
                </a:prstGeom>
                <a:solidFill>
                  <a:srgbClr val="7030A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47B20648-C1A4-4E40-9332-C9A0BC176EAD}"/>
                    </a:ext>
                  </a:extLst>
                </p:cNvPr>
                <p:cNvSpPr/>
                <p:nvPr/>
              </p:nvSpPr>
              <p:spPr>
                <a:xfrm>
                  <a:off x="649013" y="1713653"/>
                  <a:ext cx="795556" cy="1625600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4F10C286-AFAC-482E-95C5-E734CEC2E9E5}"/>
                      </a:ext>
                    </a:extLst>
                  </p:cNvPr>
                  <p:cNvSpPr txBox="1"/>
                  <p:nvPr/>
                </p:nvSpPr>
                <p:spPr>
                  <a:xfrm>
                    <a:off x="645580" y="3300494"/>
                    <a:ext cx="808064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spc="-150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1600" b="0" i="1" spc="-15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b="0" i="1" spc="-15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600" b="0" i="1" spc="-150" smtClean="0">
                              <a:latin typeface="Cambria Math" panose="02040503050406030204" pitchFamily="18" charset="0"/>
                            </a:rPr>
                            <m:t>−3)</m:t>
                          </m:r>
                        </m:oMath>
                      </m:oMathPara>
                    </a14:m>
                    <a:endParaRPr lang="en-US" sz="1600" spc="-150" dirty="0"/>
                  </a:p>
                </p:txBody>
              </p:sp>
            </mc:Choice>
            <mc:Fallback xmlns=""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4F10C286-AFAC-482E-95C5-E734CEC2E9E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5580" y="3300494"/>
                    <a:ext cx="808064" cy="338554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892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78998E6D-E38C-4A18-98A4-28ECE3E2C52C}"/>
                </a:ext>
              </a:extLst>
            </p:cNvPr>
            <p:cNvGrpSpPr/>
            <p:nvPr/>
          </p:nvGrpSpPr>
          <p:grpSpPr>
            <a:xfrm>
              <a:off x="5082389" y="2279465"/>
              <a:ext cx="808064" cy="1925395"/>
              <a:chOff x="649013" y="1713653"/>
              <a:chExt cx="808064" cy="1925395"/>
            </a:xfrm>
          </p:grpSpPr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D52E7ACB-16E5-40BA-98C2-A1A346FD3355}"/>
                  </a:ext>
                </a:extLst>
              </p:cNvPr>
              <p:cNvGrpSpPr/>
              <p:nvPr/>
            </p:nvGrpSpPr>
            <p:grpSpPr>
              <a:xfrm>
                <a:off x="649013" y="1713653"/>
                <a:ext cx="795556" cy="1625600"/>
                <a:chOff x="649013" y="1713653"/>
                <a:chExt cx="795556" cy="1625600"/>
              </a:xfrm>
            </p:grpSpPr>
            <p:sp>
              <p:nvSpPr>
                <p:cNvPr id="55" name="Flowchart: Connector 54">
                  <a:extLst>
                    <a:ext uri="{FF2B5EF4-FFF2-40B4-BE49-F238E27FC236}">
                      <a16:creationId xmlns:a16="http://schemas.microsoft.com/office/drawing/2014/main" id="{8569055F-31F1-4E71-94D2-9AF986A71436}"/>
                    </a:ext>
                  </a:extLst>
                </p:cNvPr>
                <p:cNvSpPr/>
                <p:nvPr/>
              </p:nvSpPr>
              <p:spPr>
                <a:xfrm>
                  <a:off x="982134" y="3071839"/>
                  <a:ext cx="116994" cy="116994"/>
                </a:xfrm>
                <a:prstGeom prst="flowChartConnector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Flowchart: Connector 55">
                  <a:extLst>
                    <a:ext uri="{FF2B5EF4-FFF2-40B4-BE49-F238E27FC236}">
                      <a16:creationId xmlns:a16="http://schemas.microsoft.com/office/drawing/2014/main" id="{C8C6FED8-744C-4E1D-8D58-D07701B3E4D5}"/>
                    </a:ext>
                  </a:extLst>
                </p:cNvPr>
                <p:cNvSpPr/>
                <p:nvPr/>
              </p:nvSpPr>
              <p:spPr>
                <a:xfrm>
                  <a:off x="851590" y="2791656"/>
                  <a:ext cx="116994" cy="116994"/>
                </a:xfrm>
                <a:prstGeom prst="flowChartConnector">
                  <a:avLst/>
                </a:prstGeom>
                <a:solidFill>
                  <a:srgbClr val="7030A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C22746A9-A923-4CC4-B362-251DE06A7CB4}"/>
                    </a:ext>
                  </a:extLst>
                </p:cNvPr>
                <p:cNvSpPr/>
                <p:nvPr/>
              </p:nvSpPr>
              <p:spPr>
                <a:xfrm>
                  <a:off x="649013" y="1713653"/>
                  <a:ext cx="795556" cy="1625600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C1F4DA63-10E5-46EB-9BEA-E094ADA570DE}"/>
                      </a:ext>
                    </a:extLst>
                  </p:cNvPr>
                  <p:cNvSpPr txBox="1"/>
                  <p:nvPr/>
                </p:nvSpPr>
                <p:spPr>
                  <a:xfrm>
                    <a:off x="649013" y="3300494"/>
                    <a:ext cx="808064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sz="1600" b="0" i="1" spc="-150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1600" b="0" i="1" spc="-15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b="0" i="1" spc="-15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600" b="0" i="1" spc="-150" smtClean="0">
                              <a:latin typeface="Cambria Math" panose="02040503050406030204" pitchFamily="18" charset="0"/>
                            </a:rPr>
                            <m:t>−2)</m:t>
                          </m:r>
                        </m:oMath>
                      </m:oMathPara>
                    </a14:m>
                    <a:endParaRPr lang="en-US" sz="1600" spc="-150" dirty="0"/>
                  </a:p>
                </p:txBody>
              </p:sp>
            </mc:Choice>
            <mc:Fallback xmlns=""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C1F4DA63-10E5-46EB-9BEA-E094ADA570D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9013" y="3300494"/>
                    <a:ext cx="808064" cy="338554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892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523FB744-9242-491C-A1AB-BCEE52B539F2}"/>
                </a:ext>
              </a:extLst>
            </p:cNvPr>
            <p:cNvSpPr txBox="1"/>
            <p:nvPr/>
          </p:nvSpPr>
          <p:spPr>
            <a:xfrm>
              <a:off x="3577769" y="2529263"/>
              <a:ext cx="50366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…</a:t>
              </a: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F7D31EEA-E693-41FC-BDF6-E6B54894EA66}"/>
              </a:ext>
            </a:extLst>
          </p:cNvPr>
          <p:cNvGrpSpPr/>
          <p:nvPr/>
        </p:nvGrpSpPr>
        <p:grpSpPr>
          <a:xfrm>
            <a:off x="2673351" y="981937"/>
            <a:ext cx="978444" cy="1086185"/>
            <a:chOff x="4668206" y="981937"/>
            <a:chExt cx="978444" cy="1086185"/>
          </a:xfrm>
        </p:grpSpPr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EB92FF03-016F-4022-8261-77F69C0F5547}"/>
                </a:ext>
              </a:extLst>
            </p:cNvPr>
            <p:cNvGrpSpPr/>
            <p:nvPr/>
          </p:nvGrpSpPr>
          <p:grpSpPr>
            <a:xfrm>
              <a:off x="4762818" y="981937"/>
              <a:ext cx="795556" cy="786389"/>
              <a:chOff x="649013" y="2552863"/>
              <a:chExt cx="795556" cy="786389"/>
            </a:xfrm>
          </p:grpSpPr>
          <p:sp>
            <p:nvSpPr>
              <p:cNvPr id="66" name="Flowchart: Connector 65">
                <a:extLst>
                  <a:ext uri="{FF2B5EF4-FFF2-40B4-BE49-F238E27FC236}">
                    <a16:creationId xmlns:a16="http://schemas.microsoft.com/office/drawing/2014/main" id="{E6FDBDDF-8B00-436D-B28A-DFC420B57686}"/>
                  </a:ext>
                </a:extLst>
              </p:cNvPr>
              <p:cNvSpPr/>
              <p:nvPr/>
            </p:nvSpPr>
            <p:spPr>
              <a:xfrm>
                <a:off x="982134" y="3071839"/>
                <a:ext cx="116994" cy="116994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Flowchart: Connector 66">
                <a:extLst>
                  <a:ext uri="{FF2B5EF4-FFF2-40B4-BE49-F238E27FC236}">
                    <a16:creationId xmlns:a16="http://schemas.microsoft.com/office/drawing/2014/main" id="{8847966E-9D35-45D3-ADBB-D8BBD89857E5}"/>
                  </a:ext>
                </a:extLst>
              </p:cNvPr>
              <p:cNvSpPr/>
              <p:nvPr/>
            </p:nvSpPr>
            <p:spPr>
              <a:xfrm>
                <a:off x="851590" y="2812821"/>
                <a:ext cx="116994" cy="116994"/>
              </a:xfrm>
              <a:prstGeom prst="flowChartConnector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9239AC2D-80F1-47A2-B34B-D644294B670C}"/>
                  </a:ext>
                </a:extLst>
              </p:cNvPr>
              <p:cNvSpPr/>
              <p:nvPr/>
            </p:nvSpPr>
            <p:spPr>
              <a:xfrm>
                <a:off x="649013" y="2552863"/>
                <a:ext cx="795556" cy="786389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F4DAE835-79DD-4BBD-B35D-E543E4A8FA46}"/>
                    </a:ext>
                  </a:extLst>
                </p:cNvPr>
                <p:cNvSpPr txBox="1"/>
                <p:nvPr/>
              </p:nvSpPr>
              <p:spPr>
                <a:xfrm>
                  <a:off x="4668206" y="1729568"/>
                  <a:ext cx="978444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600" b="0" i="1" spc="-150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sz="1600" b="0" i="1" spc="-15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0" i="1" spc="-15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600" b="0" i="1" spc="-150" smtClean="0">
                            <a:latin typeface="Cambria Math" panose="02040503050406030204" pitchFamily="18" charset="0"/>
                          </a:rPr>
                          <m:t>−1, </m:t>
                        </m:r>
                        <m:r>
                          <a:rPr lang="en-US" sz="1600" b="0" i="1" spc="-15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600" b="0" i="1" spc="-15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600" spc="-150" dirty="0"/>
                </a:p>
              </p:txBody>
            </p:sp>
          </mc:Choice>
          <mc:Fallback xmlns="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F4DAE835-79DD-4BBD-B35D-E543E4A8FA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68206" y="1729568"/>
                  <a:ext cx="978444" cy="338554"/>
                </a:xfrm>
                <a:prstGeom prst="rect">
                  <a:avLst/>
                </a:prstGeom>
                <a:blipFill>
                  <a:blip r:embed="rId5"/>
                  <a:stretch>
                    <a:fillRect b="-109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3" name="Flowchart: Connector 72">
              <a:extLst>
                <a:ext uri="{FF2B5EF4-FFF2-40B4-BE49-F238E27FC236}">
                  <a16:creationId xmlns:a16="http://schemas.microsoft.com/office/drawing/2014/main" id="{DDF3CDCD-F44E-4871-A99B-EDEEACE13521}"/>
                </a:ext>
              </a:extLst>
            </p:cNvPr>
            <p:cNvSpPr/>
            <p:nvPr/>
          </p:nvSpPr>
          <p:spPr>
            <a:xfrm>
              <a:off x="5215014" y="1166556"/>
              <a:ext cx="116994" cy="116994"/>
            </a:xfrm>
            <a:prstGeom prst="flowChartConnector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DE04BFA7-A1B8-4BB7-A503-4036D94A8268}"/>
                </a:ext>
              </a:extLst>
            </p:cNvPr>
            <p:cNvCxnSpPr>
              <a:cxnSpLocks/>
              <a:stCxn id="67" idx="6"/>
              <a:endCxn id="73" idx="3"/>
            </p:cNvCxnSpPr>
            <p:nvPr/>
          </p:nvCxnSpPr>
          <p:spPr>
            <a:xfrm flipV="1">
              <a:off x="5082389" y="1266417"/>
              <a:ext cx="149758" cy="3397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2" name="Rectangle 81">
            <a:extLst>
              <a:ext uri="{FF2B5EF4-FFF2-40B4-BE49-F238E27FC236}">
                <a16:creationId xmlns:a16="http://schemas.microsoft.com/office/drawing/2014/main" id="{53EF24B5-B4C4-4036-AAA1-E4A8FE387135}"/>
              </a:ext>
            </a:extLst>
          </p:cNvPr>
          <p:cNvSpPr/>
          <p:nvPr/>
        </p:nvSpPr>
        <p:spPr>
          <a:xfrm>
            <a:off x="4148733" y="980819"/>
            <a:ext cx="681026" cy="947435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i="1" dirty="0">
                <a:latin typeface="Arial" panose="020B0604020202020204" pitchFamily="34" charset="0"/>
                <a:cs typeface="Arial" panose="020B0604020202020204" pitchFamily="34" charset="0"/>
              </a:rPr>
              <a:t>IPY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A88EA29A-1662-4EC9-A976-33782CC21B79}"/>
              </a:ext>
            </a:extLst>
          </p:cNvPr>
          <p:cNvCxnSpPr>
            <a:cxnSpLocks/>
          </p:cNvCxnSpPr>
          <p:nvPr/>
        </p:nvCxnSpPr>
        <p:spPr>
          <a:xfrm>
            <a:off x="3588294" y="1474505"/>
            <a:ext cx="452139" cy="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AC66DFE7-3AE9-4A55-8379-FC036B628019}"/>
              </a:ext>
            </a:extLst>
          </p:cNvPr>
          <p:cNvCxnSpPr>
            <a:cxnSpLocks/>
          </p:cNvCxnSpPr>
          <p:nvPr/>
        </p:nvCxnSpPr>
        <p:spPr>
          <a:xfrm>
            <a:off x="4922732" y="1474504"/>
            <a:ext cx="1109768" cy="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B264975C-416A-4556-A9ED-32FE309AE673}"/>
              </a:ext>
            </a:extLst>
          </p:cNvPr>
          <p:cNvCxnSpPr>
            <a:cxnSpLocks/>
          </p:cNvCxnSpPr>
          <p:nvPr/>
        </p:nvCxnSpPr>
        <p:spPr>
          <a:xfrm flipV="1">
            <a:off x="4471560" y="1976398"/>
            <a:ext cx="0" cy="241268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04F6C2E2-7B33-4EA9-9145-7655F00E7D1D}"/>
              </a:ext>
            </a:extLst>
          </p:cNvPr>
          <p:cNvGrpSpPr/>
          <p:nvPr/>
        </p:nvGrpSpPr>
        <p:grpSpPr>
          <a:xfrm rot="1258963">
            <a:off x="6250754" y="2169831"/>
            <a:ext cx="384566" cy="340142"/>
            <a:chOff x="6374779" y="2106166"/>
            <a:chExt cx="384566" cy="340142"/>
          </a:xfrm>
        </p:grpSpPr>
        <p:sp>
          <p:nvSpPr>
            <p:cNvPr id="130" name="Teardrop 129">
              <a:extLst>
                <a:ext uri="{FF2B5EF4-FFF2-40B4-BE49-F238E27FC236}">
                  <a16:creationId xmlns:a16="http://schemas.microsoft.com/office/drawing/2014/main" id="{F1D33F98-4D02-4EC4-B0F6-ED0E6662B2C7}"/>
                </a:ext>
              </a:extLst>
            </p:cNvPr>
            <p:cNvSpPr/>
            <p:nvPr/>
          </p:nvSpPr>
          <p:spPr>
            <a:xfrm rot="11134720">
              <a:off x="6374779" y="2106166"/>
              <a:ext cx="384566" cy="340142"/>
            </a:xfrm>
            <a:prstGeom prst="teardrop">
              <a:avLst>
                <a:gd name="adj" fmla="val 65205"/>
              </a:avLst>
            </a:prstGeom>
            <a:solidFill>
              <a:schemeClr val="bg2">
                <a:lumMod val="75000"/>
              </a:schemeClr>
            </a:solidFill>
            <a:ln w="381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Teardrop 100">
              <a:extLst>
                <a:ext uri="{FF2B5EF4-FFF2-40B4-BE49-F238E27FC236}">
                  <a16:creationId xmlns:a16="http://schemas.microsoft.com/office/drawing/2014/main" id="{75FDEB19-3908-4D87-9FC4-8B7279242547}"/>
                </a:ext>
              </a:extLst>
            </p:cNvPr>
            <p:cNvSpPr/>
            <p:nvPr/>
          </p:nvSpPr>
          <p:spPr>
            <a:xfrm rot="11017409">
              <a:off x="6399091" y="2147562"/>
              <a:ext cx="324346" cy="263804"/>
            </a:xfrm>
            <a:prstGeom prst="teardrop">
              <a:avLst>
                <a:gd name="adj" fmla="val 63136"/>
              </a:avLst>
            </a:prstGeom>
            <a:solidFill>
              <a:srgbClr val="0070C0"/>
            </a:solidFill>
            <a:ln w="381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Teardrop 103">
              <a:extLst>
                <a:ext uri="{FF2B5EF4-FFF2-40B4-BE49-F238E27FC236}">
                  <a16:creationId xmlns:a16="http://schemas.microsoft.com/office/drawing/2014/main" id="{3CA309F7-FED3-4EC1-863B-5D763819CA2B}"/>
                </a:ext>
              </a:extLst>
            </p:cNvPr>
            <p:cNvSpPr/>
            <p:nvPr/>
          </p:nvSpPr>
          <p:spPr>
            <a:xfrm rot="10405643">
              <a:off x="6433861" y="2202910"/>
              <a:ext cx="255977" cy="134609"/>
            </a:xfrm>
            <a:prstGeom prst="teardrop">
              <a:avLst>
                <a:gd name="adj" fmla="val 79104"/>
              </a:avLst>
            </a:prstGeom>
            <a:solidFill>
              <a:srgbClr val="61FFF7"/>
            </a:solidFill>
            <a:ln w="381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Teardrop 104">
              <a:extLst>
                <a:ext uri="{FF2B5EF4-FFF2-40B4-BE49-F238E27FC236}">
                  <a16:creationId xmlns:a16="http://schemas.microsoft.com/office/drawing/2014/main" id="{A56EDDD4-46B3-4ECF-B666-B4397E4F5652}"/>
                </a:ext>
              </a:extLst>
            </p:cNvPr>
            <p:cNvSpPr/>
            <p:nvPr/>
          </p:nvSpPr>
          <p:spPr>
            <a:xfrm rot="8953453">
              <a:off x="6492191" y="2224585"/>
              <a:ext cx="128469" cy="90571"/>
            </a:xfrm>
            <a:prstGeom prst="teardrop">
              <a:avLst>
                <a:gd name="adj" fmla="val 34076"/>
              </a:avLst>
            </a:prstGeom>
            <a:solidFill>
              <a:srgbClr val="FFFF01"/>
            </a:solidFill>
            <a:ln w="381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Teardrop 105">
              <a:extLst>
                <a:ext uri="{FF2B5EF4-FFF2-40B4-BE49-F238E27FC236}">
                  <a16:creationId xmlns:a16="http://schemas.microsoft.com/office/drawing/2014/main" id="{1D63398E-118A-4F6B-9E28-F0F278A3E35C}"/>
                </a:ext>
              </a:extLst>
            </p:cNvPr>
            <p:cNvSpPr/>
            <p:nvPr/>
          </p:nvSpPr>
          <p:spPr>
            <a:xfrm rot="8834827">
              <a:off x="6527338" y="2244146"/>
              <a:ext cx="54635" cy="44625"/>
            </a:xfrm>
            <a:prstGeom prst="teardrop">
              <a:avLst>
                <a:gd name="adj" fmla="val 30239"/>
              </a:avLst>
            </a:prstGeom>
            <a:solidFill>
              <a:srgbClr val="FF0000"/>
            </a:solidFill>
            <a:ln w="381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888E975-1E04-458B-9C28-A835CE322937}"/>
              </a:ext>
            </a:extLst>
          </p:cNvPr>
          <p:cNvGrpSpPr/>
          <p:nvPr/>
        </p:nvGrpSpPr>
        <p:grpSpPr>
          <a:xfrm rot="170160">
            <a:off x="7216369" y="1443492"/>
            <a:ext cx="434525" cy="855955"/>
            <a:chOff x="7352555" y="1508389"/>
            <a:chExt cx="263795" cy="868118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333BA9B8-4710-44D5-A66A-B8AF23DEF59D}"/>
                </a:ext>
              </a:extLst>
            </p:cNvPr>
            <p:cNvSpPr/>
            <p:nvPr/>
          </p:nvSpPr>
          <p:spPr>
            <a:xfrm rot="4267154">
              <a:off x="7050394" y="1810550"/>
              <a:ext cx="868118" cy="263795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 w="381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63EEE190-F178-4169-AAA0-569EDCCC128D}"/>
                </a:ext>
              </a:extLst>
            </p:cNvPr>
            <p:cNvGrpSpPr/>
            <p:nvPr/>
          </p:nvGrpSpPr>
          <p:grpSpPr>
            <a:xfrm rot="21396822">
              <a:off x="7388846" y="1630482"/>
              <a:ext cx="199455" cy="654730"/>
              <a:chOff x="6906258" y="1491543"/>
              <a:chExt cx="199455" cy="677585"/>
            </a:xfrm>
          </p:grpSpPr>
          <p:sp>
            <p:nvSpPr>
              <p:cNvPr id="109" name="Teardrop 108">
                <a:extLst>
                  <a:ext uri="{FF2B5EF4-FFF2-40B4-BE49-F238E27FC236}">
                    <a16:creationId xmlns:a16="http://schemas.microsoft.com/office/drawing/2014/main" id="{59E1F23B-764B-4709-BB77-B8DD090A4E15}"/>
                  </a:ext>
                </a:extLst>
              </p:cNvPr>
              <p:cNvSpPr/>
              <p:nvPr/>
            </p:nvSpPr>
            <p:spPr>
              <a:xfrm rot="10011382">
                <a:off x="6906258" y="1491543"/>
                <a:ext cx="199455" cy="677585"/>
              </a:xfrm>
              <a:prstGeom prst="teardrop">
                <a:avLst>
                  <a:gd name="adj" fmla="val 45563"/>
                </a:avLst>
              </a:prstGeom>
              <a:solidFill>
                <a:srgbClr val="0070C0"/>
              </a:solidFill>
              <a:ln w="3810"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Teardrop 109">
                <a:extLst>
                  <a:ext uri="{FF2B5EF4-FFF2-40B4-BE49-F238E27FC236}">
                    <a16:creationId xmlns:a16="http://schemas.microsoft.com/office/drawing/2014/main" id="{C74B096F-05E4-47E0-8D64-2922A1CF7CEE}"/>
                  </a:ext>
                </a:extLst>
              </p:cNvPr>
              <p:cNvSpPr/>
              <p:nvPr/>
            </p:nvSpPr>
            <p:spPr>
              <a:xfrm rot="9929798">
                <a:off x="6942797" y="1604949"/>
                <a:ext cx="153842" cy="485549"/>
              </a:xfrm>
              <a:prstGeom prst="teardrop">
                <a:avLst>
                  <a:gd name="adj" fmla="val 44329"/>
                </a:avLst>
              </a:prstGeom>
              <a:solidFill>
                <a:srgbClr val="61FFF7"/>
              </a:solidFill>
              <a:ln w="3810"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Teardrop 110">
                <a:extLst>
                  <a:ext uri="{FF2B5EF4-FFF2-40B4-BE49-F238E27FC236}">
                    <a16:creationId xmlns:a16="http://schemas.microsoft.com/office/drawing/2014/main" id="{36CDF219-10C4-4B06-B2CB-3058CE86A13C}"/>
                  </a:ext>
                </a:extLst>
              </p:cNvPr>
              <p:cNvSpPr/>
              <p:nvPr/>
            </p:nvSpPr>
            <p:spPr>
              <a:xfrm rot="10149176">
                <a:off x="6968784" y="1735727"/>
                <a:ext cx="115440" cy="244779"/>
              </a:xfrm>
              <a:prstGeom prst="teardrop">
                <a:avLst>
                  <a:gd name="adj" fmla="val 42889"/>
                </a:avLst>
              </a:prstGeom>
              <a:solidFill>
                <a:srgbClr val="FFFF01"/>
              </a:solidFill>
              <a:ln w="3810"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Teardrop 111">
                <a:extLst>
                  <a:ext uri="{FF2B5EF4-FFF2-40B4-BE49-F238E27FC236}">
                    <a16:creationId xmlns:a16="http://schemas.microsoft.com/office/drawing/2014/main" id="{6BCF2B75-40D9-47BF-A2ED-6172A7CFDD9B}"/>
                  </a:ext>
                </a:extLst>
              </p:cNvPr>
              <p:cNvSpPr/>
              <p:nvPr/>
            </p:nvSpPr>
            <p:spPr>
              <a:xfrm rot="9326464">
                <a:off x="6990257" y="1803478"/>
                <a:ext cx="72167" cy="115031"/>
              </a:xfrm>
              <a:prstGeom prst="teardrop">
                <a:avLst>
                  <a:gd name="adj" fmla="val 32346"/>
                </a:avLst>
              </a:prstGeom>
              <a:solidFill>
                <a:srgbClr val="FF0000"/>
              </a:solidFill>
              <a:ln w="3810"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118E454C-4CAC-4A6A-99CF-FE2F30754CC2}"/>
              </a:ext>
            </a:extLst>
          </p:cNvPr>
          <p:cNvGrpSpPr/>
          <p:nvPr/>
        </p:nvGrpSpPr>
        <p:grpSpPr>
          <a:xfrm rot="20637106">
            <a:off x="6499133" y="1316768"/>
            <a:ext cx="438999" cy="846704"/>
            <a:chOff x="6916911" y="1853469"/>
            <a:chExt cx="548585" cy="438384"/>
          </a:xfrm>
        </p:grpSpPr>
        <p:sp>
          <p:nvSpPr>
            <p:cNvPr id="124" name="Teardrop 123">
              <a:extLst>
                <a:ext uri="{FF2B5EF4-FFF2-40B4-BE49-F238E27FC236}">
                  <a16:creationId xmlns:a16="http://schemas.microsoft.com/office/drawing/2014/main" id="{56A53783-82EF-46BE-9F9E-FB4E9CC7C0DC}"/>
                </a:ext>
              </a:extLst>
            </p:cNvPr>
            <p:cNvSpPr/>
            <p:nvPr/>
          </p:nvSpPr>
          <p:spPr>
            <a:xfrm rot="10800000">
              <a:off x="6916911" y="1853469"/>
              <a:ext cx="548585" cy="438384"/>
            </a:xfrm>
            <a:prstGeom prst="teardrop">
              <a:avLst>
                <a:gd name="adj" fmla="val 58778"/>
              </a:avLst>
            </a:prstGeom>
            <a:solidFill>
              <a:schemeClr val="bg2">
                <a:lumMod val="75000"/>
              </a:schemeClr>
            </a:solidFill>
            <a:ln w="381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Teardrop 114">
              <a:extLst>
                <a:ext uri="{FF2B5EF4-FFF2-40B4-BE49-F238E27FC236}">
                  <a16:creationId xmlns:a16="http://schemas.microsoft.com/office/drawing/2014/main" id="{662C65A7-A63E-4F6B-8D29-96190784D4D5}"/>
                </a:ext>
              </a:extLst>
            </p:cNvPr>
            <p:cNvSpPr/>
            <p:nvPr/>
          </p:nvSpPr>
          <p:spPr>
            <a:xfrm rot="10800000">
              <a:off x="6948588" y="1892306"/>
              <a:ext cx="485233" cy="368350"/>
            </a:xfrm>
            <a:prstGeom prst="teardrop">
              <a:avLst>
                <a:gd name="adj" fmla="val 58778"/>
              </a:avLst>
            </a:prstGeom>
            <a:solidFill>
              <a:srgbClr val="0070C0"/>
            </a:solidFill>
            <a:ln w="381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Teardrop 115">
              <a:extLst>
                <a:ext uri="{FF2B5EF4-FFF2-40B4-BE49-F238E27FC236}">
                  <a16:creationId xmlns:a16="http://schemas.microsoft.com/office/drawing/2014/main" id="{114B7AF3-6882-4F9E-B04B-94ABC90AF285}"/>
                </a:ext>
              </a:extLst>
            </p:cNvPr>
            <p:cNvSpPr/>
            <p:nvPr/>
          </p:nvSpPr>
          <p:spPr>
            <a:xfrm rot="11279673">
              <a:off x="6993393" y="1939438"/>
              <a:ext cx="395622" cy="291524"/>
            </a:xfrm>
            <a:prstGeom prst="teardrop">
              <a:avLst>
                <a:gd name="adj" fmla="val 51326"/>
              </a:avLst>
            </a:prstGeom>
            <a:solidFill>
              <a:srgbClr val="61FFF7"/>
            </a:solidFill>
            <a:ln w="381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Teardrop 116">
              <a:extLst>
                <a:ext uri="{FF2B5EF4-FFF2-40B4-BE49-F238E27FC236}">
                  <a16:creationId xmlns:a16="http://schemas.microsoft.com/office/drawing/2014/main" id="{F66F6DD6-0971-4F8D-8465-7B50FE1FEAE5}"/>
                </a:ext>
              </a:extLst>
            </p:cNvPr>
            <p:cNvSpPr/>
            <p:nvPr/>
          </p:nvSpPr>
          <p:spPr>
            <a:xfrm rot="11367340">
              <a:off x="7062042" y="2016700"/>
              <a:ext cx="246143" cy="154758"/>
            </a:xfrm>
            <a:prstGeom prst="teardrop">
              <a:avLst>
                <a:gd name="adj" fmla="val 34300"/>
              </a:avLst>
            </a:prstGeom>
            <a:solidFill>
              <a:srgbClr val="FFFF01"/>
            </a:solidFill>
            <a:ln w="381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Teardrop 117">
              <a:extLst>
                <a:ext uri="{FF2B5EF4-FFF2-40B4-BE49-F238E27FC236}">
                  <a16:creationId xmlns:a16="http://schemas.microsoft.com/office/drawing/2014/main" id="{86ECC121-899A-42C7-8465-8F5F667C9DBE}"/>
                </a:ext>
              </a:extLst>
            </p:cNvPr>
            <p:cNvSpPr/>
            <p:nvPr/>
          </p:nvSpPr>
          <p:spPr>
            <a:xfrm rot="11762894">
              <a:off x="7139584" y="2054412"/>
              <a:ext cx="104625" cy="84786"/>
            </a:xfrm>
            <a:prstGeom prst="teardrop">
              <a:avLst>
                <a:gd name="adj" fmla="val 29240"/>
              </a:avLst>
            </a:prstGeom>
            <a:solidFill>
              <a:srgbClr val="FF0000"/>
            </a:solidFill>
            <a:ln w="381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5FE7F912-CB79-4DA7-BF7A-72CF5CD56383}"/>
              </a:ext>
            </a:extLst>
          </p:cNvPr>
          <p:cNvGrpSpPr/>
          <p:nvPr/>
        </p:nvGrpSpPr>
        <p:grpSpPr>
          <a:xfrm>
            <a:off x="7821852" y="1036768"/>
            <a:ext cx="474868" cy="819023"/>
            <a:chOff x="7656841" y="1115516"/>
            <a:chExt cx="309513" cy="1047728"/>
          </a:xfrm>
        </p:grpSpPr>
        <p:sp>
          <p:nvSpPr>
            <p:cNvPr id="136" name="Teardrop 135">
              <a:extLst>
                <a:ext uri="{FF2B5EF4-FFF2-40B4-BE49-F238E27FC236}">
                  <a16:creationId xmlns:a16="http://schemas.microsoft.com/office/drawing/2014/main" id="{99B198A7-9AD7-46FC-A5B4-E7081C6E17ED}"/>
                </a:ext>
              </a:extLst>
            </p:cNvPr>
            <p:cNvSpPr/>
            <p:nvPr/>
          </p:nvSpPr>
          <p:spPr>
            <a:xfrm rot="9830347">
              <a:off x="7656841" y="1115516"/>
              <a:ext cx="309513" cy="1047728"/>
            </a:xfrm>
            <a:prstGeom prst="teardrop">
              <a:avLst>
                <a:gd name="adj" fmla="val 76866"/>
              </a:avLst>
            </a:prstGeom>
            <a:solidFill>
              <a:schemeClr val="bg2">
                <a:lumMod val="75000"/>
              </a:schemeClr>
            </a:solidFill>
            <a:ln w="381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Teardrop 136">
              <a:extLst>
                <a:ext uri="{FF2B5EF4-FFF2-40B4-BE49-F238E27FC236}">
                  <a16:creationId xmlns:a16="http://schemas.microsoft.com/office/drawing/2014/main" id="{BCE62E94-98BD-4F63-B52C-75F84B9E5861}"/>
                </a:ext>
              </a:extLst>
            </p:cNvPr>
            <p:cNvSpPr/>
            <p:nvPr/>
          </p:nvSpPr>
          <p:spPr>
            <a:xfrm rot="9937100">
              <a:off x="7686680" y="1226044"/>
              <a:ext cx="261731" cy="859431"/>
            </a:xfrm>
            <a:prstGeom prst="teardrop">
              <a:avLst>
                <a:gd name="adj" fmla="val 72891"/>
              </a:avLst>
            </a:prstGeom>
            <a:solidFill>
              <a:srgbClr val="0070C0"/>
            </a:solidFill>
            <a:ln w="381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Teardrop 137">
              <a:extLst>
                <a:ext uri="{FF2B5EF4-FFF2-40B4-BE49-F238E27FC236}">
                  <a16:creationId xmlns:a16="http://schemas.microsoft.com/office/drawing/2014/main" id="{8D5FEC33-EC02-4BE6-AE16-5F12277D023D}"/>
                </a:ext>
              </a:extLst>
            </p:cNvPr>
            <p:cNvSpPr/>
            <p:nvPr/>
          </p:nvSpPr>
          <p:spPr>
            <a:xfrm rot="9834477">
              <a:off x="7712082" y="1383728"/>
              <a:ext cx="215527" cy="588216"/>
            </a:xfrm>
            <a:prstGeom prst="teardrop">
              <a:avLst>
                <a:gd name="adj" fmla="val 74809"/>
              </a:avLst>
            </a:prstGeom>
            <a:solidFill>
              <a:srgbClr val="61FFF7"/>
            </a:solidFill>
            <a:ln w="381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Teardrop 138">
              <a:extLst>
                <a:ext uri="{FF2B5EF4-FFF2-40B4-BE49-F238E27FC236}">
                  <a16:creationId xmlns:a16="http://schemas.microsoft.com/office/drawing/2014/main" id="{F5F66F04-8C3C-4908-9189-497DC84ACED7}"/>
                </a:ext>
              </a:extLst>
            </p:cNvPr>
            <p:cNvSpPr/>
            <p:nvPr/>
          </p:nvSpPr>
          <p:spPr>
            <a:xfrm rot="9609584">
              <a:off x="7751356" y="1502944"/>
              <a:ext cx="136830" cy="402700"/>
            </a:xfrm>
            <a:prstGeom prst="teardrop">
              <a:avLst>
                <a:gd name="adj" fmla="val 82065"/>
              </a:avLst>
            </a:prstGeom>
            <a:solidFill>
              <a:srgbClr val="FFFF01"/>
            </a:solidFill>
            <a:ln w="381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Teardrop 139">
              <a:extLst>
                <a:ext uri="{FF2B5EF4-FFF2-40B4-BE49-F238E27FC236}">
                  <a16:creationId xmlns:a16="http://schemas.microsoft.com/office/drawing/2014/main" id="{ABDC3990-DFC7-4B47-8972-5A135D5B427B}"/>
                </a:ext>
              </a:extLst>
            </p:cNvPr>
            <p:cNvSpPr/>
            <p:nvPr/>
          </p:nvSpPr>
          <p:spPr>
            <a:xfrm rot="9453822">
              <a:off x="7783796" y="1612769"/>
              <a:ext cx="70738" cy="215252"/>
            </a:xfrm>
            <a:prstGeom prst="teardrop">
              <a:avLst>
                <a:gd name="adj" fmla="val 84823"/>
              </a:avLst>
            </a:prstGeom>
            <a:solidFill>
              <a:srgbClr val="FF0000"/>
            </a:solidFill>
            <a:ln w="381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Arrow: Right 1">
            <a:extLst>
              <a:ext uri="{FF2B5EF4-FFF2-40B4-BE49-F238E27FC236}">
                <a16:creationId xmlns:a16="http://schemas.microsoft.com/office/drawing/2014/main" id="{83F335F3-B774-427C-A047-D22CCB2358B9}"/>
              </a:ext>
            </a:extLst>
          </p:cNvPr>
          <p:cNvSpPr/>
          <p:nvPr/>
        </p:nvSpPr>
        <p:spPr>
          <a:xfrm>
            <a:off x="8633232" y="3082427"/>
            <a:ext cx="1216256" cy="452612"/>
          </a:xfrm>
          <a:prstGeom prst="rightArrow">
            <a:avLst>
              <a:gd name="adj1" fmla="val 50000"/>
              <a:gd name="adj2" fmla="val 99350"/>
            </a:avLst>
          </a:prstGeom>
          <a:solidFill>
            <a:srgbClr val="FF0000"/>
          </a:solidFill>
          <a:ln w="6350">
            <a:solidFill>
              <a:schemeClr val="tx1"/>
            </a:solidFill>
          </a:ln>
          <a:scene3d>
            <a:camera prst="isometricOffAxis1Top">
              <a:rot lat="18969643" lon="18762693" rev="498343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A88478B-5116-4FEC-A548-8F3D1D256B7D}"/>
              </a:ext>
            </a:extLst>
          </p:cNvPr>
          <p:cNvGrpSpPr/>
          <p:nvPr/>
        </p:nvGrpSpPr>
        <p:grpSpPr>
          <a:xfrm>
            <a:off x="3189807" y="3067226"/>
            <a:ext cx="275865" cy="207261"/>
            <a:chOff x="3252685" y="4363039"/>
            <a:chExt cx="303452" cy="227987"/>
          </a:xfrm>
        </p:grpSpPr>
        <p:sp>
          <p:nvSpPr>
            <p:cNvPr id="85" name="Flowchart: Connector 84">
              <a:extLst>
                <a:ext uri="{FF2B5EF4-FFF2-40B4-BE49-F238E27FC236}">
                  <a16:creationId xmlns:a16="http://schemas.microsoft.com/office/drawing/2014/main" id="{F8E9BA3C-1EDD-4272-8C01-AD9399A7BD47}"/>
                </a:ext>
              </a:extLst>
            </p:cNvPr>
            <p:cNvSpPr/>
            <p:nvPr/>
          </p:nvSpPr>
          <p:spPr>
            <a:xfrm>
              <a:off x="3252685" y="4363039"/>
              <a:ext cx="303452" cy="227987"/>
            </a:xfrm>
            <a:prstGeom prst="flowChartConnector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Flowchart: Connector 83">
              <a:extLst>
                <a:ext uri="{FF2B5EF4-FFF2-40B4-BE49-F238E27FC236}">
                  <a16:creationId xmlns:a16="http://schemas.microsoft.com/office/drawing/2014/main" id="{0534C09C-5815-4DC8-9430-C79CA6A0ABEF}"/>
                </a:ext>
              </a:extLst>
            </p:cNvPr>
            <p:cNvSpPr/>
            <p:nvPr/>
          </p:nvSpPr>
          <p:spPr>
            <a:xfrm>
              <a:off x="3281502" y="4394219"/>
              <a:ext cx="250786" cy="155718"/>
            </a:xfrm>
            <a:prstGeom prst="flowChartConnector">
              <a:avLst/>
            </a:prstGeom>
            <a:solidFill>
              <a:srgbClr val="61FFF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Flowchart: Connector 82">
              <a:extLst>
                <a:ext uri="{FF2B5EF4-FFF2-40B4-BE49-F238E27FC236}">
                  <a16:creationId xmlns:a16="http://schemas.microsoft.com/office/drawing/2014/main" id="{4106126C-3253-4ECB-9AF6-333D5041D076}"/>
                </a:ext>
              </a:extLst>
            </p:cNvPr>
            <p:cNvSpPr/>
            <p:nvPr/>
          </p:nvSpPr>
          <p:spPr>
            <a:xfrm>
              <a:off x="3331881" y="4418897"/>
              <a:ext cx="141562" cy="106358"/>
            </a:xfrm>
            <a:prstGeom prst="flowChartConnector">
              <a:avLst/>
            </a:prstGeom>
            <a:solidFill>
              <a:srgbClr val="FFFF0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Flowchart: Connector 79">
              <a:extLst>
                <a:ext uri="{FF2B5EF4-FFF2-40B4-BE49-F238E27FC236}">
                  <a16:creationId xmlns:a16="http://schemas.microsoft.com/office/drawing/2014/main" id="{AE8BA498-272C-4741-ADB8-CC5D4EC57FC8}"/>
                </a:ext>
              </a:extLst>
            </p:cNvPr>
            <p:cNvSpPr/>
            <p:nvPr/>
          </p:nvSpPr>
          <p:spPr>
            <a:xfrm>
              <a:off x="3366340" y="4439052"/>
              <a:ext cx="72644" cy="66040"/>
            </a:xfrm>
            <a:prstGeom prst="flowChartConnector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EB6637B4-9B2A-4FE5-B529-C18344238983}"/>
              </a:ext>
            </a:extLst>
          </p:cNvPr>
          <p:cNvGrpSpPr/>
          <p:nvPr/>
        </p:nvGrpSpPr>
        <p:grpSpPr>
          <a:xfrm rot="19958770">
            <a:off x="2932139" y="2843921"/>
            <a:ext cx="331216" cy="207261"/>
            <a:chOff x="3252685" y="4363039"/>
            <a:chExt cx="303452" cy="227987"/>
          </a:xfrm>
        </p:grpSpPr>
        <p:sp>
          <p:nvSpPr>
            <p:cNvPr id="87" name="Flowchart: Connector 86">
              <a:extLst>
                <a:ext uri="{FF2B5EF4-FFF2-40B4-BE49-F238E27FC236}">
                  <a16:creationId xmlns:a16="http://schemas.microsoft.com/office/drawing/2014/main" id="{20CD3D4A-3F46-4333-AC29-63A5F209C95A}"/>
                </a:ext>
              </a:extLst>
            </p:cNvPr>
            <p:cNvSpPr/>
            <p:nvPr/>
          </p:nvSpPr>
          <p:spPr>
            <a:xfrm>
              <a:off x="3252685" y="4363039"/>
              <a:ext cx="303452" cy="227987"/>
            </a:xfrm>
            <a:prstGeom prst="flowChartConnector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Flowchart: Connector 87">
              <a:extLst>
                <a:ext uri="{FF2B5EF4-FFF2-40B4-BE49-F238E27FC236}">
                  <a16:creationId xmlns:a16="http://schemas.microsoft.com/office/drawing/2014/main" id="{46D2E2C9-E35E-4725-8AE8-63AB416A49E6}"/>
                </a:ext>
              </a:extLst>
            </p:cNvPr>
            <p:cNvSpPr/>
            <p:nvPr/>
          </p:nvSpPr>
          <p:spPr>
            <a:xfrm>
              <a:off x="3281502" y="4394219"/>
              <a:ext cx="250786" cy="155718"/>
            </a:xfrm>
            <a:prstGeom prst="flowChartConnector">
              <a:avLst/>
            </a:prstGeom>
            <a:solidFill>
              <a:srgbClr val="61FFF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Flowchart: Connector 89">
              <a:extLst>
                <a:ext uri="{FF2B5EF4-FFF2-40B4-BE49-F238E27FC236}">
                  <a16:creationId xmlns:a16="http://schemas.microsoft.com/office/drawing/2014/main" id="{B21265F7-E27F-487A-BE06-E92FB3758989}"/>
                </a:ext>
              </a:extLst>
            </p:cNvPr>
            <p:cNvSpPr/>
            <p:nvPr/>
          </p:nvSpPr>
          <p:spPr>
            <a:xfrm>
              <a:off x="3331881" y="4418897"/>
              <a:ext cx="141562" cy="106358"/>
            </a:xfrm>
            <a:prstGeom prst="flowChartConnector">
              <a:avLst/>
            </a:prstGeom>
            <a:solidFill>
              <a:srgbClr val="FFFF0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Flowchart: Connector 91">
              <a:extLst>
                <a:ext uri="{FF2B5EF4-FFF2-40B4-BE49-F238E27FC236}">
                  <a16:creationId xmlns:a16="http://schemas.microsoft.com/office/drawing/2014/main" id="{07A0CA71-FF72-4565-94DD-7984DCF6546D}"/>
                </a:ext>
              </a:extLst>
            </p:cNvPr>
            <p:cNvSpPr/>
            <p:nvPr/>
          </p:nvSpPr>
          <p:spPr>
            <a:xfrm>
              <a:off x="3366340" y="4439052"/>
              <a:ext cx="72644" cy="66040"/>
            </a:xfrm>
            <a:prstGeom prst="flowChartConnector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AA89F6E3-5F40-4367-8839-A1C0733515A9}"/>
              </a:ext>
            </a:extLst>
          </p:cNvPr>
          <p:cNvGrpSpPr/>
          <p:nvPr/>
        </p:nvGrpSpPr>
        <p:grpSpPr>
          <a:xfrm rot="187554">
            <a:off x="2819534" y="2542474"/>
            <a:ext cx="364338" cy="207261"/>
            <a:chOff x="3252685" y="4363039"/>
            <a:chExt cx="303452" cy="227987"/>
          </a:xfrm>
        </p:grpSpPr>
        <p:sp>
          <p:nvSpPr>
            <p:cNvPr id="95" name="Flowchart: Connector 94">
              <a:extLst>
                <a:ext uri="{FF2B5EF4-FFF2-40B4-BE49-F238E27FC236}">
                  <a16:creationId xmlns:a16="http://schemas.microsoft.com/office/drawing/2014/main" id="{2B554F19-39CC-439E-8471-59D816146EBE}"/>
                </a:ext>
              </a:extLst>
            </p:cNvPr>
            <p:cNvSpPr/>
            <p:nvPr/>
          </p:nvSpPr>
          <p:spPr>
            <a:xfrm>
              <a:off x="3252685" y="4363039"/>
              <a:ext cx="303452" cy="227987"/>
            </a:xfrm>
            <a:prstGeom prst="flowChartConnector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lowchart: Connector 96">
              <a:extLst>
                <a:ext uri="{FF2B5EF4-FFF2-40B4-BE49-F238E27FC236}">
                  <a16:creationId xmlns:a16="http://schemas.microsoft.com/office/drawing/2014/main" id="{FDB3863D-D8DE-4A75-89E8-B33393CDBB49}"/>
                </a:ext>
              </a:extLst>
            </p:cNvPr>
            <p:cNvSpPr/>
            <p:nvPr/>
          </p:nvSpPr>
          <p:spPr>
            <a:xfrm>
              <a:off x="3281502" y="4394219"/>
              <a:ext cx="250786" cy="155718"/>
            </a:xfrm>
            <a:prstGeom prst="flowChartConnector">
              <a:avLst/>
            </a:prstGeom>
            <a:solidFill>
              <a:srgbClr val="61FFF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lowchart: Connector 98">
              <a:extLst>
                <a:ext uri="{FF2B5EF4-FFF2-40B4-BE49-F238E27FC236}">
                  <a16:creationId xmlns:a16="http://schemas.microsoft.com/office/drawing/2014/main" id="{D4623523-09D4-4702-8273-5FD086267966}"/>
                </a:ext>
              </a:extLst>
            </p:cNvPr>
            <p:cNvSpPr/>
            <p:nvPr/>
          </p:nvSpPr>
          <p:spPr>
            <a:xfrm>
              <a:off x="3331881" y="4418897"/>
              <a:ext cx="141562" cy="106358"/>
            </a:xfrm>
            <a:prstGeom prst="flowChartConnector">
              <a:avLst/>
            </a:prstGeom>
            <a:solidFill>
              <a:srgbClr val="FFFF0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lowchart: Connector 99">
              <a:extLst>
                <a:ext uri="{FF2B5EF4-FFF2-40B4-BE49-F238E27FC236}">
                  <a16:creationId xmlns:a16="http://schemas.microsoft.com/office/drawing/2014/main" id="{46FC31EA-D9A9-4BCF-9AE2-C653D1B9C30A}"/>
                </a:ext>
              </a:extLst>
            </p:cNvPr>
            <p:cNvSpPr/>
            <p:nvPr/>
          </p:nvSpPr>
          <p:spPr>
            <a:xfrm>
              <a:off x="3366340" y="4439052"/>
              <a:ext cx="72644" cy="66040"/>
            </a:xfrm>
            <a:prstGeom prst="flowChartConnector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E1BAA48D-B303-42AF-BC12-AC30C82C40C0}"/>
              </a:ext>
            </a:extLst>
          </p:cNvPr>
          <p:cNvGrpSpPr/>
          <p:nvPr/>
        </p:nvGrpSpPr>
        <p:grpSpPr>
          <a:xfrm rot="2207151">
            <a:off x="3132152" y="2362159"/>
            <a:ext cx="400772" cy="207261"/>
            <a:chOff x="3252685" y="4363039"/>
            <a:chExt cx="303452" cy="227987"/>
          </a:xfrm>
        </p:grpSpPr>
        <p:sp>
          <p:nvSpPr>
            <p:cNvPr id="103" name="Flowchart: Connector 102">
              <a:extLst>
                <a:ext uri="{FF2B5EF4-FFF2-40B4-BE49-F238E27FC236}">
                  <a16:creationId xmlns:a16="http://schemas.microsoft.com/office/drawing/2014/main" id="{2CA456F3-91CC-4103-BFEE-96767A4439BD}"/>
                </a:ext>
              </a:extLst>
            </p:cNvPr>
            <p:cNvSpPr/>
            <p:nvPr/>
          </p:nvSpPr>
          <p:spPr>
            <a:xfrm>
              <a:off x="3252685" y="4363039"/>
              <a:ext cx="303452" cy="227987"/>
            </a:xfrm>
            <a:prstGeom prst="flowChartConnector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Flowchart: Connector 106">
              <a:extLst>
                <a:ext uri="{FF2B5EF4-FFF2-40B4-BE49-F238E27FC236}">
                  <a16:creationId xmlns:a16="http://schemas.microsoft.com/office/drawing/2014/main" id="{45CADC5F-E81A-407A-8450-F61D4953B2F0}"/>
                </a:ext>
              </a:extLst>
            </p:cNvPr>
            <p:cNvSpPr/>
            <p:nvPr/>
          </p:nvSpPr>
          <p:spPr>
            <a:xfrm>
              <a:off x="3281502" y="4394219"/>
              <a:ext cx="250786" cy="155718"/>
            </a:xfrm>
            <a:prstGeom prst="flowChartConnector">
              <a:avLst/>
            </a:prstGeom>
            <a:solidFill>
              <a:srgbClr val="61FFF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Flowchart: Connector 107">
              <a:extLst>
                <a:ext uri="{FF2B5EF4-FFF2-40B4-BE49-F238E27FC236}">
                  <a16:creationId xmlns:a16="http://schemas.microsoft.com/office/drawing/2014/main" id="{02AC890B-937F-4599-AEEE-C7F742D5C926}"/>
                </a:ext>
              </a:extLst>
            </p:cNvPr>
            <p:cNvSpPr/>
            <p:nvPr/>
          </p:nvSpPr>
          <p:spPr>
            <a:xfrm>
              <a:off x="3331881" y="4418897"/>
              <a:ext cx="141562" cy="106358"/>
            </a:xfrm>
            <a:prstGeom prst="flowChartConnector">
              <a:avLst/>
            </a:prstGeom>
            <a:solidFill>
              <a:srgbClr val="FFFF0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Flowchart: Connector 112">
              <a:extLst>
                <a:ext uri="{FF2B5EF4-FFF2-40B4-BE49-F238E27FC236}">
                  <a16:creationId xmlns:a16="http://schemas.microsoft.com/office/drawing/2014/main" id="{0C5C7C87-BF99-4FDF-8BC2-B1487E9A84AE}"/>
                </a:ext>
              </a:extLst>
            </p:cNvPr>
            <p:cNvSpPr/>
            <p:nvPr/>
          </p:nvSpPr>
          <p:spPr>
            <a:xfrm>
              <a:off x="3366340" y="4439052"/>
              <a:ext cx="72644" cy="66040"/>
            </a:xfrm>
            <a:prstGeom prst="flowChartConnector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319D5A50-2176-4D4C-B2C8-F3B049D5B991}"/>
              </a:ext>
            </a:extLst>
          </p:cNvPr>
          <p:cNvGrpSpPr/>
          <p:nvPr/>
        </p:nvGrpSpPr>
        <p:grpSpPr>
          <a:xfrm rot="1438659">
            <a:off x="4379928" y="3114336"/>
            <a:ext cx="275865" cy="207261"/>
            <a:chOff x="3252685" y="4363039"/>
            <a:chExt cx="303452" cy="227987"/>
          </a:xfrm>
        </p:grpSpPr>
        <p:sp>
          <p:nvSpPr>
            <p:cNvPr id="125" name="Flowchart: Connector 124">
              <a:extLst>
                <a:ext uri="{FF2B5EF4-FFF2-40B4-BE49-F238E27FC236}">
                  <a16:creationId xmlns:a16="http://schemas.microsoft.com/office/drawing/2014/main" id="{429AA344-CAC1-4EF0-B766-2C62D09C6021}"/>
                </a:ext>
              </a:extLst>
            </p:cNvPr>
            <p:cNvSpPr/>
            <p:nvPr/>
          </p:nvSpPr>
          <p:spPr>
            <a:xfrm>
              <a:off x="3252685" y="4363039"/>
              <a:ext cx="303452" cy="227987"/>
            </a:xfrm>
            <a:prstGeom prst="flowChartConnector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Flowchart: Connector 125">
              <a:extLst>
                <a:ext uri="{FF2B5EF4-FFF2-40B4-BE49-F238E27FC236}">
                  <a16:creationId xmlns:a16="http://schemas.microsoft.com/office/drawing/2014/main" id="{366D2FB1-7FAA-4CF2-98E2-1D6C157B9B09}"/>
                </a:ext>
              </a:extLst>
            </p:cNvPr>
            <p:cNvSpPr/>
            <p:nvPr/>
          </p:nvSpPr>
          <p:spPr>
            <a:xfrm>
              <a:off x="3281502" y="4394219"/>
              <a:ext cx="250786" cy="155718"/>
            </a:xfrm>
            <a:prstGeom prst="flowChartConnector">
              <a:avLst/>
            </a:prstGeom>
            <a:solidFill>
              <a:srgbClr val="61FFF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Flowchart: Connector 126">
              <a:extLst>
                <a:ext uri="{FF2B5EF4-FFF2-40B4-BE49-F238E27FC236}">
                  <a16:creationId xmlns:a16="http://schemas.microsoft.com/office/drawing/2014/main" id="{C982404A-E2DB-4E88-91F9-BA7F7CD979FF}"/>
                </a:ext>
              </a:extLst>
            </p:cNvPr>
            <p:cNvSpPr/>
            <p:nvPr/>
          </p:nvSpPr>
          <p:spPr>
            <a:xfrm>
              <a:off x="3331881" y="4418897"/>
              <a:ext cx="141562" cy="106358"/>
            </a:xfrm>
            <a:prstGeom prst="flowChartConnector">
              <a:avLst/>
            </a:prstGeom>
            <a:solidFill>
              <a:srgbClr val="FFFF0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Flowchart: Connector 127">
              <a:extLst>
                <a:ext uri="{FF2B5EF4-FFF2-40B4-BE49-F238E27FC236}">
                  <a16:creationId xmlns:a16="http://schemas.microsoft.com/office/drawing/2014/main" id="{392D25B1-2852-404A-9506-827357845CE6}"/>
                </a:ext>
              </a:extLst>
            </p:cNvPr>
            <p:cNvSpPr/>
            <p:nvPr/>
          </p:nvSpPr>
          <p:spPr>
            <a:xfrm>
              <a:off x="3366340" y="4439052"/>
              <a:ext cx="72644" cy="66040"/>
            </a:xfrm>
            <a:prstGeom prst="flowChartConnector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44522797-672D-4B95-99DD-5D6511FBD4BE}"/>
              </a:ext>
            </a:extLst>
          </p:cNvPr>
          <p:cNvGrpSpPr/>
          <p:nvPr/>
        </p:nvGrpSpPr>
        <p:grpSpPr>
          <a:xfrm rot="413890">
            <a:off x="4282966" y="2804567"/>
            <a:ext cx="333797" cy="207261"/>
            <a:chOff x="3252685" y="4363039"/>
            <a:chExt cx="303452" cy="227987"/>
          </a:xfrm>
        </p:grpSpPr>
        <p:sp>
          <p:nvSpPr>
            <p:cNvPr id="133" name="Flowchart: Connector 132">
              <a:extLst>
                <a:ext uri="{FF2B5EF4-FFF2-40B4-BE49-F238E27FC236}">
                  <a16:creationId xmlns:a16="http://schemas.microsoft.com/office/drawing/2014/main" id="{8F4FA053-9BF9-4A02-843F-050586F203BE}"/>
                </a:ext>
              </a:extLst>
            </p:cNvPr>
            <p:cNvSpPr/>
            <p:nvPr/>
          </p:nvSpPr>
          <p:spPr>
            <a:xfrm>
              <a:off x="3252685" y="4363039"/>
              <a:ext cx="303452" cy="227987"/>
            </a:xfrm>
            <a:prstGeom prst="flowChartConnector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Flowchart: Connector 134">
              <a:extLst>
                <a:ext uri="{FF2B5EF4-FFF2-40B4-BE49-F238E27FC236}">
                  <a16:creationId xmlns:a16="http://schemas.microsoft.com/office/drawing/2014/main" id="{31924B64-66AE-4E60-A30A-952704900452}"/>
                </a:ext>
              </a:extLst>
            </p:cNvPr>
            <p:cNvSpPr/>
            <p:nvPr/>
          </p:nvSpPr>
          <p:spPr>
            <a:xfrm>
              <a:off x="3281502" y="4394219"/>
              <a:ext cx="250786" cy="155718"/>
            </a:xfrm>
            <a:prstGeom prst="flowChartConnector">
              <a:avLst/>
            </a:prstGeom>
            <a:solidFill>
              <a:srgbClr val="61FFF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Flowchart: Connector 141">
              <a:extLst>
                <a:ext uri="{FF2B5EF4-FFF2-40B4-BE49-F238E27FC236}">
                  <a16:creationId xmlns:a16="http://schemas.microsoft.com/office/drawing/2014/main" id="{A6B9213A-407A-4A88-8828-26A7B9B393F4}"/>
                </a:ext>
              </a:extLst>
            </p:cNvPr>
            <p:cNvSpPr/>
            <p:nvPr/>
          </p:nvSpPr>
          <p:spPr>
            <a:xfrm>
              <a:off x="3331881" y="4418897"/>
              <a:ext cx="141562" cy="106358"/>
            </a:xfrm>
            <a:prstGeom prst="flowChartConnector">
              <a:avLst/>
            </a:prstGeom>
            <a:solidFill>
              <a:srgbClr val="FFFF0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Flowchart: Connector 143">
              <a:extLst>
                <a:ext uri="{FF2B5EF4-FFF2-40B4-BE49-F238E27FC236}">
                  <a16:creationId xmlns:a16="http://schemas.microsoft.com/office/drawing/2014/main" id="{CDEB1AAA-FD67-49AD-B429-23502FD02333}"/>
                </a:ext>
              </a:extLst>
            </p:cNvPr>
            <p:cNvSpPr/>
            <p:nvPr/>
          </p:nvSpPr>
          <p:spPr>
            <a:xfrm>
              <a:off x="3366340" y="4439052"/>
              <a:ext cx="72644" cy="66040"/>
            </a:xfrm>
            <a:prstGeom prst="flowChartConnector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5A4CE631-251D-4A42-9595-FC8BA800C3AB}"/>
              </a:ext>
            </a:extLst>
          </p:cNvPr>
          <p:cNvGrpSpPr/>
          <p:nvPr/>
        </p:nvGrpSpPr>
        <p:grpSpPr>
          <a:xfrm rot="20972468">
            <a:off x="4492473" y="2532803"/>
            <a:ext cx="333797" cy="207261"/>
            <a:chOff x="3252685" y="4363039"/>
            <a:chExt cx="303452" cy="227987"/>
          </a:xfrm>
        </p:grpSpPr>
        <p:sp>
          <p:nvSpPr>
            <p:cNvPr id="146" name="Flowchart: Connector 145">
              <a:extLst>
                <a:ext uri="{FF2B5EF4-FFF2-40B4-BE49-F238E27FC236}">
                  <a16:creationId xmlns:a16="http://schemas.microsoft.com/office/drawing/2014/main" id="{3BAA2867-C94D-493E-A0D6-EE80454E862D}"/>
                </a:ext>
              </a:extLst>
            </p:cNvPr>
            <p:cNvSpPr/>
            <p:nvPr/>
          </p:nvSpPr>
          <p:spPr>
            <a:xfrm>
              <a:off x="3252685" y="4363039"/>
              <a:ext cx="303452" cy="227987"/>
            </a:xfrm>
            <a:prstGeom prst="flowChartConnector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Flowchart: Connector 146">
              <a:extLst>
                <a:ext uri="{FF2B5EF4-FFF2-40B4-BE49-F238E27FC236}">
                  <a16:creationId xmlns:a16="http://schemas.microsoft.com/office/drawing/2014/main" id="{F8BE0A59-A042-4CB4-8F7E-F265BCDB8B54}"/>
                </a:ext>
              </a:extLst>
            </p:cNvPr>
            <p:cNvSpPr/>
            <p:nvPr/>
          </p:nvSpPr>
          <p:spPr>
            <a:xfrm>
              <a:off x="3281502" y="4394219"/>
              <a:ext cx="250786" cy="155718"/>
            </a:xfrm>
            <a:prstGeom prst="flowChartConnector">
              <a:avLst/>
            </a:prstGeom>
            <a:solidFill>
              <a:srgbClr val="61FFF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Flowchart: Connector 147">
              <a:extLst>
                <a:ext uri="{FF2B5EF4-FFF2-40B4-BE49-F238E27FC236}">
                  <a16:creationId xmlns:a16="http://schemas.microsoft.com/office/drawing/2014/main" id="{3F2316C2-235A-4AF0-B4D7-5BDED23FA7E0}"/>
                </a:ext>
              </a:extLst>
            </p:cNvPr>
            <p:cNvSpPr/>
            <p:nvPr/>
          </p:nvSpPr>
          <p:spPr>
            <a:xfrm>
              <a:off x="3331881" y="4418897"/>
              <a:ext cx="141562" cy="106358"/>
            </a:xfrm>
            <a:prstGeom prst="flowChartConnector">
              <a:avLst/>
            </a:prstGeom>
            <a:solidFill>
              <a:srgbClr val="FFFF0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Flowchart: Connector 148">
              <a:extLst>
                <a:ext uri="{FF2B5EF4-FFF2-40B4-BE49-F238E27FC236}">
                  <a16:creationId xmlns:a16="http://schemas.microsoft.com/office/drawing/2014/main" id="{EF47C1A6-6FB4-4CBA-9F1E-DA58B70A7DBD}"/>
                </a:ext>
              </a:extLst>
            </p:cNvPr>
            <p:cNvSpPr/>
            <p:nvPr/>
          </p:nvSpPr>
          <p:spPr>
            <a:xfrm>
              <a:off x="3366340" y="4439052"/>
              <a:ext cx="72644" cy="66040"/>
            </a:xfrm>
            <a:prstGeom prst="flowChartConnector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D43303D1-BAF8-4441-AA0E-7702C5AB8AD4}"/>
              </a:ext>
            </a:extLst>
          </p:cNvPr>
          <p:cNvGrpSpPr/>
          <p:nvPr/>
        </p:nvGrpSpPr>
        <p:grpSpPr>
          <a:xfrm rot="20882992">
            <a:off x="4162015" y="2344388"/>
            <a:ext cx="403895" cy="207261"/>
            <a:chOff x="3252685" y="4363039"/>
            <a:chExt cx="303452" cy="227987"/>
          </a:xfrm>
        </p:grpSpPr>
        <p:sp>
          <p:nvSpPr>
            <p:cNvPr id="151" name="Flowchart: Connector 150">
              <a:extLst>
                <a:ext uri="{FF2B5EF4-FFF2-40B4-BE49-F238E27FC236}">
                  <a16:creationId xmlns:a16="http://schemas.microsoft.com/office/drawing/2014/main" id="{2D3DFE02-CDC7-412F-9009-5DE291598489}"/>
                </a:ext>
              </a:extLst>
            </p:cNvPr>
            <p:cNvSpPr/>
            <p:nvPr/>
          </p:nvSpPr>
          <p:spPr>
            <a:xfrm>
              <a:off x="3252685" y="4363039"/>
              <a:ext cx="303452" cy="227987"/>
            </a:xfrm>
            <a:prstGeom prst="flowChartConnector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Flowchart: Connector 151">
              <a:extLst>
                <a:ext uri="{FF2B5EF4-FFF2-40B4-BE49-F238E27FC236}">
                  <a16:creationId xmlns:a16="http://schemas.microsoft.com/office/drawing/2014/main" id="{7ED7223C-E894-40B0-B71E-16567B5272FF}"/>
                </a:ext>
              </a:extLst>
            </p:cNvPr>
            <p:cNvSpPr/>
            <p:nvPr/>
          </p:nvSpPr>
          <p:spPr>
            <a:xfrm>
              <a:off x="3281502" y="4394219"/>
              <a:ext cx="250786" cy="155718"/>
            </a:xfrm>
            <a:prstGeom prst="flowChartConnector">
              <a:avLst/>
            </a:prstGeom>
            <a:solidFill>
              <a:srgbClr val="61FFF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Flowchart: Connector 152">
              <a:extLst>
                <a:ext uri="{FF2B5EF4-FFF2-40B4-BE49-F238E27FC236}">
                  <a16:creationId xmlns:a16="http://schemas.microsoft.com/office/drawing/2014/main" id="{92BBBA26-B15D-452D-AF44-8B90B17063C0}"/>
                </a:ext>
              </a:extLst>
            </p:cNvPr>
            <p:cNvSpPr/>
            <p:nvPr/>
          </p:nvSpPr>
          <p:spPr>
            <a:xfrm>
              <a:off x="3331881" y="4418897"/>
              <a:ext cx="141562" cy="106358"/>
            </a:xfrm>
            <a:prstGeom prst="flowChartConnector">
              <a:avLst/>
            </a:prstGeom>
            <a:solidFill>
              <a:srgbClr val="FFFF0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Flowchart: Connector 153">
              <a:extLst>
                <a:ext uri="{FF2B5EF4-FFF2-40B4-BE49-F238E27FC236}">
                  <a16:creationId xmlns:a16="http://schemas.microsoft.com/office/drawing/2014/main" id="{A4333F36-2E55-426C-BBFA-2FCA597DE8C3}"/>
                </a:ext>
              </a:extLst>
            </p:cNvPr>
            <p:cNvSpPr/>
            <p:nvPr/>
          </p:nvSpPr>
          <p:spPr>
            <a:xfrm>
              <a:off x="3366340" y="4439052"/>
              <a:ext cx="72644" cy="66040"/>
            </a:xfrm>
            <a:prstGeom prst="flowChartConnector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C639E2C1-3AFA-4342-82B3-B1FFC251EB84}"/>
              </a:ext>
            </a:extLst>
          </p:cNvPr>
          <p:cNvGrpSpPr/>
          <p:nvPr/>
        </p:nvGrpSpPr>
        <p:grpSpPr>
          <a:xfrm rot="843769">
            <a:off x="5416740" y="3088096"/>
            <a:ext cx="275865" cy="207261"/>
            <a:chOff x="3252685" y="4363039"/>
            <a:chExt cx="303452" cy="227987"/>
          </a:xfrm>
        </p:grpSpPr>
        <p:sp>
          <p:nvSpPr>
            <p:cNvPr id="156" name="Flowchart: Connector 155">
              <a:extLst>
                <a:ext uri="{FF2B5EF4-FFF2-40B4-BE49-F238E27FC236}">
                  <a16:creationId xmlns:a16="http://schemas.microsoft.com/office/drawing/2014/main" id="{F9183E72-E693-45F2-B4F5-C1B6D27F0D06}"/>
                </a:ext>
              </a:extLst>
            </p:cNvPr>
            <p:cNvSpPr/>
            <p:nvPr/>
          </p:nvSpPr>
          <p:spPr>
            <a:xfrm>
              <a:off x="3252685" y="4363039"/>
              <a:ext cx="303452" cy="227987"/>
            </a:xfrm>
            <a:prstGeom prst="flowChartConnector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Flowchart: Connector 156">
              <a:extLst>
                <a:ext uri="{FF2B5EF4-FFF2-40B4-BE49-F238E27FC236}">
                  <a16:creationId xmlns:a16="http://schemas.microsoft.com/office/drawing/2014/main" id="{D4071003-904D-4E71-B257-86EBE1DFF014}"/>
                </a:ext>
              </a:extLst>
            </p:cNvPr>
            <p:cNvSpPr/>
            <p:nvPr/>
          </p:nvSpPr>
          <p:spPr>
            <a:xfrm>
              <a:off x="3281502" y="4394219"/>
              <a:ext cx="250786" cy="155718"/>
            </a:xfrm>
            <a:prstGeom prst="flowChartConnector">
              <a:avLst/>
            </a:prstGeom>
            <a:solidFill>
              <a:srgbClr val="61FFF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Flowchart: Connector 157">
              <a:extLst>
                <a:ext uri="{FF2B5EF4-FFF2-40B4-BE49-F238E27FC236}">
                  <a16:creationId xmlns:a16="http://schemas.microsoft.com/office/drawing/2014/main" id="{3AB2F142-E4C9-4681-AE07-DE664644F371}"/>
                </a:ext>
              </a:extLst>
            </p:cNvPr>
            <p:cNvSpPr/>
            <p:nvPr/>
          </p:nvSpPr>
          <p:spPr>
            <a:xfrm>
              <a:off x="3331881" y="4418897"/>
              <a:ext cx="141562" cy="106358"/>
            </a:xfrm>
            <a:prstGeom prst="flowChartConnector">
              <a:avLst/>
            </a:prstGeom>
            <a:solidFill>
              <a:srgbClr val="FFFF0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Flowchart: Connector 158">
              <a:extLst>
                <a:ext uri="{FF2B5EF4-FFF2-40B4-BE49-F238E27FC236}">
                  <a16:creationId xmlns:a16="http://schemas.microsoft.com/office/drawing/2014/main" id="{85E4339C-CC17-41FF-A1A1-C88FDEC337C1}"/>
                </a:ext>
              </a:extLst>
            </p:cNvPr>
            <p:cNvSpPr/>
            <p:nvPr/>
          </p:nvSpPr>
          <p:spPr>
            <a:xfrm>
              <a:off x="3366340" y="4439052"/>
              <a:ext cx="72644" cy="66040"/>
            </a:xfrm>
            <a:prstGeom prst="flowChartConnector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8CA2280E-D6A3-41B6-A650-CFEBBB78F7A3}"/>
              </a:ext>
            </a:extLst>
          </p:cNvPr>
          <p:cNvGrpSpPr/>
          <p:nvPr/>
        </p:nvGrpSpPr>
        <p:grpSpPr>
          <a:xfrm rot="21244488">
            <a:off x="5467495" y="2824604"/>
            <a:ext cx="367177" cy="171290"/>
            <a:chOff x="3252685" y="4363039"/>
            <a:chExt cx="303452" cy="227987"/>
          </a:xfrm>
        </p:grpSpPr>
        <p:sp>
          <p:nvSpPr>
            <p:cNvPr id="161" name="Flowchart: Connector 160">
              <a:extLst>
                <a:ext uri="{FF2B5EF4-FFF2-40B4-BE49-F238E27FC236}">
                  <a16:creationId xmlns:a16="http://schemas.microsoft.com/office/drawing/2014/main" id="{A2ED0E83-1E8F-43E5-96B0-A588F15FF6E9}"/>
                </a:ext>
              </a:extLst>
            </p:cNvPr>
            <p:cNvSpPr/>
            <p:nvPr/>
          </p:nvSpPr>
          <p:spPr>
            <a:xfrm>
              <a:off x="3252685" y="4363039"/>
              <a:ext cx="303452" cy="227987"/>
            </a:xfrm>
            <a:prstGeom prst="flowChartConnector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Flowchart: Connector 161">
              <a:extLst>
                <a:ext uri="{FF2B5EF4-FFF2-40B4-BE49-F238E27FC236}">
                  <a16:creationId xmlns:a16="http://schemas.microsoft.com/office/drawing/2014/main" id="{3CBE0EE5-CAE4-4193-9D9D-0434C652B1F6}"/>
                </a:ext>
              </a:extLst>
            </p:cNvPr>
            <p:cNvSpPr/>
            <p:nvPr/>
          </p:nvSpPr>
          <p:spPr>
            <a:xfrm>
              <a:off x="3281502" y="4394219"/>
              <a:ext cx="250786" cy="155718"/>
            </a:xfrm>
            <a:prstGeom prst="flowChartConnector">
              <a:avLst/>
            </a:prstGeom>
            <a:solidFill>
              <a:srgbClr val="61FFF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Flowchart: Connector 162">
              <a:extLst>
                <a:ext uri="{FF2B5EF4-FFF2-40B4-BE49-F238E27FC236}">
                  <a16:creationId xmlns:a16="http://schemas.microsoft.com/office/drawing/2014/main" id="{3BECE72D-735F-477A-A1A2-2E2DA0C40848}"/>
                </a:ext>
              </a:extLst>
            </p:cNvPr>
            <p:cNvSpPr/>
            <p:nvPr/>
          </p:nvSpPr>
          <p:spPr>
            <a:xfrm>
              <a:off x="3331881" y="4418897"/>
              <a:ext cx="141562" cy="106358"/>
            </a:xfrm>
            <a:prstGeom prst="flowChartConnector">
              <a:avLst/>
            </a:prstGeom>
            <a:solidFill>
              <a:srgbClr val="FFFF0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Flowchart: Connector 163">
              <a:extLst>
                <a:ext uri="{FF2B5EF4-FFF2-40B4-BE49-F238E27FC236}">
                  <a16:creationId xmlns:a16="http://schemas.microsoft.com/office/drawing/2014/main" id="{1BF5FAAF-8D4E-447B-8F94-C598EEC75404}"/>
                </a:ext>
              </a:extLst>
            </p:cNvPr>
            <p:cNvSpPr/>
            <p:nvPr/>
          </p:nvSpPr>
          <p:spPr>
            <a:xfrm>
              <a:off x="3366340" y="4439052"/>
              <a:ext cx="72644" cy="66040"/>
            </a:xfrm>
            <a:prstGeom prst="flowChartConnector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EE65B262-7061-494E-B5DB-EC6D790AD2F7}"/>
              </a:ext>
            </a:extLst>
          </p:cNvPr>
          <p:cNvGrpSpPr/>
          <p:nvPr/>
        </p:nvGrpSpPr>
        <p:grpSpPr>
          <a:xfrm rot="21244488">
            <a:off x="5391604" y="2539828"/>
            <a:ext cx="403895" cy="207261"/>
            <a:chOff x="3252685" y="4363039"/>
            <a:chExt cx="303452" cy="227987"/>
          </a:xfrm>
        </p:grpSpPr>
        <p:sp>
          <p:nvSpPr>
            <p:cNvPr id="166" name="Flowchart: Connector 165">
              <a:extLst>
                <a:ext uri="{FF2B5EF4-FFF2-40B4-BE49-F238E27FC236}">
                  <a16:creationId xmlns:a16="http://schemas.microsoft.com/office/drawing/2014/main" id="{5A69125C-8533-4DCE-8F70-585AFEE6FEC8}"/>
                </a:ext>
              </a:extLst>
            </p:cNvPr>
            <p:cNvSpPr/>
            <p:nvPr/>
          </p:nvSpPr>
          <p:spPr>
            <a:xfrm>
              <a:off x="3252685" y="4363039"/>
              <a:ext cx="303452" cy="227987"/>
            </a:xfrm>
            <a:prstGeom prst="flowChartConnector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Flowchart: Connector 166">
              <a:extLst>
                <a:ext uri="{FF2B5EF4-FFF2-40B4-BE49-F238E27FC236}">
                  <a16:creationId xmlns:a16="http://schemas.microsoft.com/office/drawing/2014/main" id="{F5E32F7B-97BC-45C0-A567-5F83405D2D54}"/>
                </a:ext>
              </a:extLst>
            </p:cNvPr>
            <p:cNvSpPr/>
            <p:nvPr/>
          </p:nvSpPr>
          <p:spPr>
            <a:xfrm>
              <a:off x="3281502" y="4394219"/>
              <a:ext cx="250786" cy="155718"/>
            </a:xfrm>
            <a:prstGeom prst="flowChartConnector">
              <a:avLst/>
            </a:prstGeom>
            <a:solidFill>
              <a:srgbClr val="61FFF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Flowchart: Connector 167">
              <a:extLst>
                <a:ext uri="{FF2B5EF4-FFF2-40B4-BE49-F238E27FC236}">
                  <a16:creationId xmlns:a16="http://schemas.microsoft.com/office/drawing/2014/main" id="{0962F03A-CAF3-4530-ADEC-A68471D525AF}"/>
                </a:ext>
              </a:extLst>
            </p:cNvPr>
            <p:cNvSpPr/>
            <p:nvPr/>
          </p:nvSpPr>
          <p:spPr>
            <a:xfrm>
              <a:off x="3331881" y="4418897"/>
              <a:ext cx="141562" cy="106358"/>
            </a:xfrm>
            <a:prstGeom prst="flowChartConnector">
              <a:avLst/>
            </a:prstGeom>
            <a:solidFill>
              <a:srgbClr val="FFFF0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Flowchart: Connector 168">
              <a:extLst>
                <a:ext uri="{FF2B5EF4-FFF2-40B4-BE49-F238E27FC236}">
                  <a16:creationId xmlns:a16="http://schemas.microsoft.com/office/drawing/2014/main" id="{C7F3E6A7-F1BD-48D8-ABC0-AAC0708415AF}"/>
                </a:ext>
              </a:extLst>
            </p:cNvPr>
            <p:cNvSpPr/>
            <p:nvPr/>
          </p:nvSpPr>
          <p:spPr>
            <a:xfrm>
              <a:off x="3366340" y="4439052"/>
              <a:ext cx="72644" cy="66040"/>
            </a:xfrm>
            <a:prstGeom prst="flowChartConnector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53A77124-537A-420B-8338-7167E331771F}"/>
              </a:ext>
            </a:extLst>
          </p:cNvPr>
          <p:cNvGrpSpPr/>
          <p:nvPr/>
        </p:nvGrpSpPr>
        <p:grpSpPr>
          <a:xfrm rot="21244488">
            <a:off x="5172768" y="2339334"/>
            <a:ext cx="488714" cy="171290"/>
            <a:chOff x="3252685" y="4363039"/>
            <a:chExt cx="303452" cy="227987"/>
          </a:xfrm>
        </p:grpSpPr>
        <p:sp>
          <p:nvSpPr>
            <p:cNvPr id="171" name="Flowchart: Connector 170">
              <a:extLst>
                <a:ext uri="{FF2B5EF4-FFF2-40B4-BE49-F238E27FC236}">
                  <a16:creationId xmlns:a16="http://schemas.microsoft.com/office/drawing/2014/main" id="{8DD06F71-A78B-478D-ACA1-5EA9BDC0D934}"/>
                </a:ext>
              </a:extLst>
            </p:cNvPr>
            <p:cNvSpPr/>
            <p:nvPr/>
          </p:nvSpPr>
          <p:spPr>
            <a:xfrm>
              <a:off x="3252685" y="4363039"/>
              <a:ext cx="303452" cy="227987"/>
            </a:xfrm>
            <a:prstGeom prst="flowChartConnector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Flowchart: Connector 171">
              <a:extLst>
                <a:ext uri="{FF2B5EF4-FFF2-40B4-BE49-F238E27FC236}">
                  <a16:creationId xmlns:a16="http://schemas.microsoft.com/office/drawing/2014/main" id="{05A7AC1B-418E-4BD9-8AD6-48B88A26A8A0}"/>
                </a:ext>
              </a:extLst>
            </p:cNvPr>
            <p:cNvSpPr/>
            <p:nvPr/>
          </p:nvSpPr>
          <p:spPr>
            <a:xfrm>
              <a:off x="3281502" y="4394219"/>
              <a:ext cx="250786" cy="155718"/>
            </a:xfrm>
            <a:prstGeom prst="flowChartConnector">
              <a:avLst/>
            </a:prstGeom>
            <a:solidFill>
              <a:srgbClr val="61FFF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Flowchart: Connector 172">
              <a:extLst>
                <a:ext uri="{FF2B5EF4-FFF2-40B4-BE49-F238E27FC236}">
                  <a16:creationId xmlns:a16="http://schemas.microsoft.com/office/drawing/2014/main" id="{717392C1-7B83-42C5-BBD1-21C68AD68D01}"/>
                </a:ext>
              </a:extLst>
            </p:cNvPr>
            <p:cNvSpPr/>
            <p:nvPr/>
          </p:nvSpPr>
          <p:spPr>
            <a:xfrm>
              <a:off x="3331881" y="4418897"/>
              <a:ext cx="141562" cy="106358"/>
            </a:xfrm>
            <a:prstGeom prst="flowChartConnector">
              <a:avLst/>
            </a:prstGeom>
            <a:solidFill>
              <a:srgbClr val="FFFF0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Flowchart: Connector 173">
              <a:extLst>
                <a:ext uri="{FF2B5EF4-FFF2-40B4-BE49-F238E27FC236}">
                  <a16:creationId xmlns:a16="http://schemas.microsoft.com/office/drawing/2014/main" id="{81C0F0C2-8357-444F-8393-8B9F78C72C63}"/>
                </a:ext>
              </a:extLst>
            </p:cNvPr>
            <p:cNvSpPr/>
            <p:nvPr/>
          </p:nvSpPr>
          <p:spPr>
            <a:xfrm>
              <a:off x="3366340" y="4439052"/>
              <a:ext cx="72644" cy="66040"/>
            </a:xfrm>
            <a:prstGeom prst="flowChartConnector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3292342F-7587-432D-9A7F-14CF16D840D9}"/>
              </a:ext>
            </a:extLst>
          </p:cNvPr>
          <p:cNvSpPr txBox="1"/>
          <p:nvPr/>
        </p:nvSpPr>
        <p:spPr>
          <a:xfrm>
            <a:off x="6369971" y="3824403"/>
            <a:ext cx="2728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/>
              <a:t>T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1DFB0503-8CF8-4BEF-9515-D1A7AED2DDA4}"/>
              </a:ext>
            </a:extLst>
          </p:cNvPr>
          <p:cNvSpPr txBox="1"/>
          <p:nvPr/>
        </p:nvSpPr>
        <p:spPr>
          <a:xfrm>
            <a:off x="9510297" y="1830244"/>
            <a:ext cx="26962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i="1" dirty="0"/>
              <a:t>H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ED2AB991-838C-444B-B6A1-988FFE6BC7A3}"/>
              </a:ext>
            </a:extLst>
          </p:cNvPr>
          <p:cNvSpPr txBox="1"/>
          <p:nvPr/>
        </p:nvSpPr>
        <p:spPr>
          <a:xfrm>
            <a:off x="7762499" y="2947775"/>
            <a:ext cx="3337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1" dirty="0"/>
              <a:t>F4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72C4F93B-E976-4892-B501-43423441E850}"/>
              </a:ext>
            </a:extLst>
          </p:cNvPr>
          <p:cNvSpPr txBox="1"/>
          <p:nvPr/>
        </p:nvSpPr>
        <p:spPr>
          <a:xfrm>
            <a:off x="8677142" y="2694410"/>
            <a:ext cx="3337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1" dirty="0"/>
              <a:t>F3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40EA22B0-9D1A-4FC6-B3D2-A4779FB1845D}"/>
              </a:ext>
            </a:extLst>
          </p:cNvPr>
          <p:cNvSpPr txBox="1"/>
          <p:nvPr/>
        </p:nvSpPr>
        <p:spPr>
          <a:xfrm>
            <a:off x="9163527" y="2353746"/>
            <a:ext cx="3209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i="1" dirty="0"/>
              <a:t>F2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16A1540C-7F6D-4CBF-AA7A-12BFDA18A2E4}"/>
              </a:ext>
            </a:extLst>
          </p:cNvPr>
          <p:cNvSpPr txBox="1"/>
          <p:nvPr/>
        </p:nvSpPr>
        <p:spPr>
          <a:xfrm>
            <a:off x="9390208" y="2116876"/>
            <a:ext cx="3209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i="1" dirty="0"/>
              <a:t>F1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81183B06-BFD2-4019-821A-B83BEC110DA1}"/>
              </a:ext>
            </a:extLst>
          </p:cNvPr>
          <p:cNvSpPr txBox="1"/>
          <p:nvPr/>
        </p:nvSpPr>
        <p:spPr>
          <a:xfrm>
            <a:off x="5611361" y="2280045"/>
            <a:ext cx="2648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i="1" dirty="0"/>
              <a:t>H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2FFA66BA-8EE2-4E15-A69F-72E8050811C5}"/>
              </a:ext>
            </a:extLst>
          </p:cNvPr>
          <p:cNvSpPr txBox="1"/>
          <p:nvPr/>
        </p:nvSpPr>
        <p:spPr>
          <a:xfrm>
            <a:off x="4518202" y="2290456"/>
            <a:ext cx="2648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i="1" dirty="0"/>
              <a:t>H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6D26B6CB-916C-46BF-9A68-DC6C33C7FA76}"/>
              </a:ext>
            </a:extLst>
          </p:cNvPr>
          <p:cNvSpPr txBox="1"/>
          <p:nvPr/>
        </p:nvSpPr>
        <p:spPr>
          <a:xfrm>
            <a:off x="2930353" y="2280045"/>
            <a:ext cx="2648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i="1" dirty="0"/>
              <a:t>H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E2AE90D0-0C24-438A-95F0-F300377B9C83}"/>
              </a:ext>
            </a:extLst>
          </p:cNvPr>
          <p:cNvSpPr txBox="1"/>
          <p:nvPr/>
        </p:nvSpPr>
        <p:spPr>
          <a:xfrm>
            <a:off x="3127416" y="2559949"/>
            <a:ext cx="3097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i="1" dirty="0"/>
              <a:t>F1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C08CE2AB-7080-4A78-ABE0-F55DEF030EDC}"/>
              </a:ext>
            </a:extLst>
          </p:cNvPr>
          <p:cNvSpPr txBox="1"/>
          <p:nvPr/>
        </p:nvSpPr>
        <p:spPr>
          <a:xfrm>
            <a:off x="4237428" y="2529263"/>
            <a:ext cx="3097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i="1" dirty="0"/>
              <a:t>F1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2D2401EA-F5F5-4F91-BCBC-CA6713AEB48F}"/>
              </a:ext>
            </a:extLst>
          </p:cNvPr>
          <p:cNvSpPr txBox="1"/>
          <p:nvPr/>
        </p:nvSpPr>
        <p:spPr>
          <a:xfrm>
            <a:off x="5132873" y="2559888"/>
            <a:ext cx="3097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i="1" dirty="0"/>
              <a:t>F1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A5466F38-375E-403E-9283-93111B5AB3E5}"/>
              </a:ext>
            </a:extLst>
          </p:cNvPr>
          <p:cNvSpPr txBox="1"/>
          <p:nvPr/>
        </p:nvSpPr>
        <p:spPr>
          <a:xfrm>
            <a:off x="3195332" y="2793494"/>
            <a:ext cx="3097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i="1" dirty="0"/>
              <a:t>F2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B209279F-E05D-4A0D-86A5-900001FD1BCA}"/>
              </a:ext>
            </a:extLst>
          </p:cNvPr>
          <p:cNvSpPr txBox="1"/>
          <p:nvPr/>
        </p:nvSpPr>
        <p:spPr>
          <a:xfrm>
            <a:off x="4568553" y="2807396"/>
            <a:ext cx="3097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i="1" dirty="0"/>
              <a:t>F2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1E357A41-2DAC-4533-8E97-FE77985D5284}"/>
              </a:ext>
            </a:extLst>
          </p:cNvPr>
          <p:cNvSpPr txBox="1"/>
          <p:nvPr/>
        </p:nvSpPr>
        <p:spPr>
          <a:xfrm>
            <a:off x="5188868" y="2813470"/>
            <a:ext cx="3097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i="1" dirty="0"/>
              <a:t>F2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4F11C0CD-176A-44C3-8278-1C5EFFF9283C}"/>
              </a:ext>
            </a:extLst>
          </p:cNvPr>
          <p:cNvSpPr txBox="1"/>
          <p:nvPr/>
        </p:nvSpPr>
        <p:spPr>
          <a:xfrm>
            <a:off x="3320945" y="3209277"/>
            <a:ext cx="3097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i="1" dirty="0"/>
              <a:t>F3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0A5346F8-CCD1-48AB-9132-B992A629F2D9}"/>
              </a:ext>
            </a:extLst>
          </p:cNvPr>
          <p:cNvSpPr txBox="1"/>
          <p:nvPr/>
        </p:nvSpPr>
        <p:spPr>
          <a:xfrm>
            <a:off x="4598553" y="3168956"/>
            <a:ext cx="3097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i="1" dirty="0"/>
              <a:t>F3</a:t>
            </a: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DFCE5816-3241-4232-9670-3B40FF724BF0}"/>
              </a:ext>
            </a:extLst>
          </p:cNvPr>
          <p:cNvSpPr txBox="1"/>
          <p:nvPr/>
        </p:nvSpPr>
        <p:spPr>
          <a:xfrm>
            <a:off x="5621184" y="3149970"/>
            <a:ext cx="3097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i="1" dirty="0"/>
              <a:t>F3</a:t>
            </a: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09FC32D4-13C8-4AE9-B0A3-83484B267A35}"/>
              </a:ext>
            </a:extLst>
          </p:cNvPr>
          <p:cNvSpPr txBox="1"/>
          <p:nvPr/>
        </p:nvSpPr>
        <p:spPr>
          <a:xfrm>
            <a:off x="3188979" y="3409294"/>
            <a:ext cx="3097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i="1" dirty="0"/>
              <a:t>F4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FFE6CB46-93A0-4D36-8FCE-14E9162C9989}"/>
              </a:ext>
            </a:extLst>
          </p:cNvPr>
          <p:cNvSpPr txBox="1"/>
          <p:nvPr/>
        </p:nvSpPr>
        <p:spPr>
          <a:xfrm>
            <a:off x="4319058" y="3342429"/>
            <a:ext cx="3097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i="1" dirty="0"/>
              <a:t>F4</a:t>
            </a: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5B29586F-A180-4F13-8EEC-4B6E07281963}"/>
              </a:ext>
            </a:extLst>
          </p:cNvPr>
          <p:cNvSpPr txBox="1"/>
          <p:nvPr/>
        </p:nvSpPr>
        <p:spPr>
          <a:xfrm>
            <a:off x="5336745" y="3317878"/>
            <a:ext cx="3097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i="1" dirty="0"/>
              <a:t>F4</a:t>
            </a: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2200003F-3006-4307-AA89-F33AFC9C54F1}"/>
              </a:ext>
            </a:extLst>
          </p:cNvPr>
          <p:cNvSpPr txBox="1"/>
          <p:nvPr/>
        </p:nvSpPr>
        <p:spPr>
          <a:xfrm>
            <a:off x="3138918" y="3597042"/>
            <a:ext cx="2487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i="1" dirty="0"/>
              <a:t>T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5472E4DA-46A8-4766-ABB1-4803111D9611}"/>
              </a:ext>
            </a:extLst>
          </p:cNvPr>
          <p:cNvSpPr txBox="1"/>
          <p:nvPr/>
        </p:nvSpPr>
        <p:spPr>
          <a:xfrm>
            <a:off x="4459599" y="3571112"/>
            <a:ext cx="2487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i="1" dirty="0"/>
              <a:t>T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D7B9C414-9ECB-4A94-B6BB-30D48EBFF462}"/>
              </a:ext>
            </a:extLst>
          </p:cNvPr>
          <p:cNvSpPr txBox="1"/>
          <p:nvPr/>
        </p:nvSpPr>
        <p:spPr>
          <a:xfrm>
            <a:off x="5486968" y="3571112"/>
            <a:ext cx="2487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i="1" dirty="0"/>
              <a:t>T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A0120B4C-84AB-42E3-BA3B-4F0EABFABEBE}"/>
              </a:ext>
            </a:extLst>
          </p:cNvPr>
          <p:cNvSpPr txBox="1"/>
          <p:nvPr/>
        </p:nvSpPr>
        <p:spPr>
          <a:xfrm>
            <a:off x="8151787" y="1763474"/>
            <a:ext cx="2824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1" dirty="0"/>
              <a:t>H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E7F04575-315D-4C7C-99D1-57B3B4D05D5D}"/>
              </a:ext>
            </a:extLst>
          </p:cNvPr>
          <p:cNvSpPr txBox="1"/>
          <p:nvPr/>
        </p:nvSpPr>
        <p:spPr>
          <a:xfrm>
            <a:off x="7628539" y="1935783"/>
            <a:ext cx="3337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1" dirty="0"/>
              <a:t>F1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07517B84-971C-43AF-AA43-CEB20F0908AC}"/>
              </a:ext>
            </a:extLst>
          </p:cNvPr>
          <p:cNvSpPr txBox="1"/>
          <p:nvPr/>
        </p:nvSpPr>
        <p:spPr>
          <a:xfrm>
            <a:off x="6873027" y="1914405"/>
            <a:ext cx="3337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1" dirty="0"/>
              <a:t>F2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0466FC94-34F2-4AB9-A984-93A051746504}"/>
              </a:ext>
            </a:extLst>
          </p:cNvPr>
          <p:cNvSpPr txBox="1"/>
          <p:nvPr/>
        </p:nvSpPr>
        <p:spPr>
          <a:xfrm>
            <a:off x="6548588" y="2287277"/>
            <a:ext cx="3337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1" dirty="0"/>
              <a:t>F3</a:t>
            </a:r>
          </a:p>
        </p:txBody>
      </p:sp>
    </p:spTree>
    <p:extLst>
      <p:ext uri="{BB962C8B-B14F-4D97-AF65-F5344CB8AC3E}">
        <p14:creationId xmlns:p14="http://schemas.microsoft.com/office/powerpoint/2010/main" val="2644124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Trapezoid 336">
            <a:extLst>
              <a:ext uri="{FF2B5EF4-FFF2-40B4-BE49-F238E27FC236}">
                <a16:creationId xmlns:a16="http://schemas.microsoft.com/office/drawing/2014/main" id="{F5CFD24F-D494-48AD-8BD6-AB7CCCE4ECE0}"/>
              </a:ext>
            </a:extLst>
          </p:cNvPr>
          <p:cNvSpPr/>
          <p:nvPr/>
        </p:nvSpPr>
        <p:spPr>
          <a:xfrm>
            <a:off x="5503892" y="1393301"/>
            <a:ext cx="1568733" cy="3420000"/>
          </a:xfrm>
          <a:prstGeom prst="trapezoid">
            <a:avLst>
              <a:gd name="adj" fmla="val 16580"/>
            </a:avLst>
          </a:prstGeom>
          <a:solidFill>
            <a:srgbClr val="FFFF00">
              <a:alpha val="80000"/>
            </a:srgbClr>
          </a:solidFill>
          <a:ln w="6350">
            <a:noFill/>
            <a:prstDash val="solid"/>
          </a:ln>
          <a:scene3d>
            <a:camera prst="orthographicFront">
              <a:rot lat="19206104" lon="150045" rev="21563529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1" name="Trapezoid 330">
            <a:extLst>
              <a:ext uri="{FF2B5EF4-FFF2-40B4-BE49-F238E27FC236}">
                <a16:creationId xmlns:a16="http://schemas.microsoft.com/office/drawing/2014/main" id="{EB5BF5E8-D044-4298-836B-615E5F7B4F12}"/>
              </a:ext>
            </a:extLst>
          </p:cNvPr>
          <p:cNvSpPr/>
          <p:nvPr/>
        </p:nvSpPr>
        <p:spPr>
          <a:xfrm>
            <a:off x="4507855" y="1393301"/>
            <a:ext cx="2288987" cy="3420000"/>
          </a:xfrm>
          <a:prstGeom prst="trapezoid">
            <a:avLst>
              <a:gd name="adj" fmla="val 29897"/>
            </a:avLst>
          </a:prstGeom>
          <a:solidFill>
            <a:srgbClr val="FFFF00">
              <a:alpha val="80000"/>
            </a:srgbClr>
          </a:solidFill>
          <a:ln w="6350">
            <a:noFill/>
            <a:prstDash val="solid"/>
          </a:ln>
          <a:scene3d>
            <a:camera prst="orthographicFront">
              <a:rot lat="19206104" lon="150045" rev="21563529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: Diagonal Corners Rounded 95">
            <a:extLst>
              <a:ext uri="{FF2B5EF4-FFF2-40B4-BE49-F238E27FC236}">
                <a16:creationId xmlns:a16="http://schemas.microsoft.com/office/drawing/2014/main" id="{736F94F9-970D-48F7-979C-B1E727F40210}"/>
              </a:ext>
            </a:extLst>
          </p:cNvPr>
          <p:cNvSpPr/>
          <p:nvPr/>
        </p:nvSpPr>
        <p:spPr>
          <a:xfrm>
            <a:off x="1106170" y="2648547"/>
            <a:ext cx="3373417" cy="1764452"/>
          </a:xfrm>
          <a:prstGeom prst="round2DiagRect">
            <a:avLst>
              <a:gd name="adj1" fmla="val 8667"/>
              <a:gd name="adj2" fmla="val 0"/>
            </a:avLst>
          </a:prstGeom>
          <a:solidFill>
            <a:schemeClr val="bg1"/>
          </a:solidFill>
          <a:ln w="8890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4" name="Freeform: Shape 323">
            <a:extLst>
              <a:ext uri="{FF2B5EF4-FFF2-40B4-BE49-F238E27FC236}">
                <a16:creationId xmlns:a16="http://schemas.microsoft.com/office/drawing/2014/main" id="{30EB4EB2-8FAD-44CC-89B0-58639F48F3B5}"/>
              </a:ext>
            </a:extLst>
          </p:cNvPr>
          <p:cNvSpPr/>
          <p:nvPr/>
        </p:nvSpPr>
        <p:spPr>
          <a:xfrm>
            <a:off x="1657349" y="1308100"/>
            <a:ext cx="116993" cy="581025"/>
          </a:xfrm>
          <a:custGeom>
            <a:avLst/>
            <a:gdLst>
              <a:gd name="connsiteX0" fmla="*/ 0 w 107914"/>
              <a:gd name="connsiteY0" fmla="*/ 579828 h 579828"/>
              <a:gd name="connsiteX1" fmla="*/ 104775 w 107914"/>
              <a:gd name="connsiteY1" fmla="*/ 255978 h 579828"/>
              <a:gd name="connsiteX2" fmla="*/ 95250 w 107914"/>
              <a:gd name="connsiteY2" fmla="*/ 3566 h 579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7914" h="579828">
                <a:moveTo>
                  <a:pt x="0" y="579828"/>
                </a:moveTo>
                <a:cubicBezTo>
                  <a:pt x="44450" y="465925"/>
                  <a:pt x="88900" y="352022"/>
                  <a:pt x="104775" y="255978"/>
                </a:cubicBezTo>
                <a:cubicBezTo>
                  <a:pt x="120650" y="159934"/>
                  <a:pt x="69850" y="-28184"/>
                  <a:pt x="95250" y="3566"/>
                </a:cubicBezTo>
              </a:path>
            </a:pathLst>
          </a:custGeom>
          <a:noFill/>
          <a:ln w="889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3" name="Freeform: Shape 322">
            <a:extLst>
              <a:ext uri="{FF2B5EF4-FFF2-40B4-BE49-F238E27FC236}">
                <a16:creationId xmlns:a16="http://schemas.microsoft.com/office/drawing/2014/main" id="{EDC10F97-2873-47D1-87E8-154F9392C265}"/>
              </a:ext>
            </a:extLst>
          </p:cNvPr>
          <p:cNvSpPr/>
          <p:nvPr/>
        </p:nvSpPr>
        <p:spPr>
          <a:xfrm>
            <a:off x="1509331" y="1314450"/>
            <a:ext cx="143257" cy="581025"/>
          </a:xfrm>
          <a:custGeom>
            <a:avLst/>
            <a:gdLst>
              <a:gd name="connsiteX0" fmla="*/ 143257 w 143257"/>
              <a:gd name="connsiteY0" fmla="*/ 581025 h 581025"/>
              <a:gd name="connsiteX1" fmla="*/ 382 w 143257"/>
              <a:gd name="connsiteY1" fmla="*/ 314325 h 581025"/>
              <a:gd name="connsiteX2" fmla="*/ 100394 w 143257"/>
              <a:gd name="connsiteY2" fmla="*/ 0 h 581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3257" h="581025">
                <a:moveTo>
                  <a:pt x="143257" y="581025"/>
                </a:moveTo>
                <a:cubicBezTo>
                  <a:pt x="75391" y="496093"/>
                  <a:pt x="7526" y="411162"/>
                  <a:pt x="382" y="314325"/>
                </a:cubicBezTo>
                <a:cubicBezTo>
                  <a:pt x="-6762" y="217488"/>
                  <a:pt x="88488" y="15081"/>
                  <a:pt x="100394" y="0"/>
                </a:cubicBezTo>
              </a:path>
            </a:pathLst>
          </a:custGeom>
          <a:noFill/>
          <a:ln w="889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Teardrop 88">
            <a:extLst>
              <a:ext uri="{FF2B5EF4-FFF2-40B4-BE49-F238E27FC236}">
                <a16:creationId xmlns:a16="http://schemas.microsoft.com/office/drawing/2014/main" id="{591901F0-DE9B-4C25-8F1F-53CC054AC2CA}"/>
              </a:ext>
            </a:extLst>
          </p:cNvPr>
          <p:cNvSpPr/>
          <p:nvPr/>
        </p:nvSpPr>
        <p:spPr>
          <a:xfrm rot="10538874">
            <a:off x="4850887" y="3199052"/>
            <a:ext cx="1479261" cy="1008337"/>
          </a:xfrm>
          <a:prstGeom prst="teardrop">
            <a:avLst>
              <a:gd name="adj" fmla="val 89487"/>
            </a:avLst>
          </a:prstGeom>
          <a:solidFill>
            <a:schemeClr val="bg1"/>
          </a:solidFill>
          <a:ln w="0"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Flowchart: Data 73">
            <a:extLst>
              <a:ext uri="{FF2B5EF4-FFF2-40B4-BE49-F238E27FC236}">
                <a16:creationId xmlns:a16="http://schemas.microsoft.com/office/drawing/2014/main" id="{2E27C9DA-5240-4248-BD0F-E201B6248BDD}"/>
              </a:ext>
            </a:extLst>
          </p:cNvPr>
          <p:cNvSpPr/>
          <p:nvPr/>
        </p:nvSpPr>
        <p:spPr>
          <a:xfrm>
            <a:off x="5244929" y="2162986"/>
            <a:ext cx="1536289" cy="1125757"/>
          </a:xfrm>
          <a:prstGeom prst="flowChartInputOutput">
            <a:avLst/>
          </a:prstGeom>
          <a:pattFill prst="dashUpDiag">
            <a:fgClr>
              <a:schemeClr val="accent5"/>
            </a:fgClr>
            <a:bgClr>
              <a:schemeClr val="bg1"/>
            </a:bgClr>
          </a:pattFill>
          <a:ln w="8890">
            <a:solidFill>
              <a:schemeClr val="tx1"/>
            </a:solidFill>
          </a:ln>
          <a:scene3d>
            <a:camera prst="orthographicFront">
              <a:rot lat="19199993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A0349618-0824-4259-81DF-D31654F8A772}"/>
              </a:ext>
            </a:extLst>
          </p:cNvPr>
          <p:cNvCxnSpPr/>
          <p:nvPr/>
        </p:nvCxnSpPr>
        <p:spPr>
          <a:xfrm flipH="1" flipV="1">
            <a:off x="4588181" y="1309597"/>
            <a:ext cx="957886" cy="96933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D083CA00-E063-4A64-AAE8-295D9C59B65C}"/>
              </a:ext>
            </a:extLst>
          </p:cNvPr>
          <p:cNvSpPr/>
          <p:nvPr/>
        </p:nvSpPr>
        <p:spPr>
          <a:xfrm>
            <a:off x="5062538" y="2400300"/>
            <a:ext cx="1107165" cy="1876425"/>
          </a:xfrm>
          <a:custGeom>
            <a:avLst/>
            <a:gdLst>
              <a:gd name="connsiteX0" fmla="*/ 0 w 1107165"/>
              <a:gd name="connsiteY0" fmla="*/ 1876425 h 1876425"/>
              <a:gd name="connsiteX1" fmla="*/ 642937 w 1107165"/>
              <a:gd name="connsiteY1" fmla="*/ 1157288 h 1876425"/>
              <a:gd name="connsiteX2" fmla="*/ 647700 w 1107165"/>
              <a:gd name="connsiteY2" fmla="*/ 600075 h 1876425"/>
              <a:gd name="connsiteX3" fmla="*/ 1066800 w 1107165"/>
              <a:gd name="connsiteY3" fmla="*/ 271463 h 1876425"/>
              <a:gd name="connsiteX4" fmla="*/ 1090612 w 1107165"/>
              <a:gd name="connsiteY4" fmla="*/ 0 h 1876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07165" h="1876425">
                <a:moveTo>
                  <a:pt x="0" y="1876425"/>
                </a:moveTo>
                <a:cubicBezTo>
                  <a:pt x="267493" y="1623219"/>
                  <a:pt x="534987" y="1370013"/>
                  <a:pt x="642937" y="1157288"/>
                </a:cubicBezTo>
                <a:cubicBezTo>
                  <a:pt x="750887" y="944563"/>
                  <a:pt x="577056" y="747712"/>
                  <a:pt x="647700" y="600075"/>
                </a:cubicBezTo>
                <a:cubicBezTo>
                  <a:pt x="718344" y="452438"/>
                  <a:pt x="992981" y="371475"/>
                  <a:pt x="1066800" y="271463"/>
                </a:cubicBezTo>
                <a:cubicBezTo>
                  <a:pt x="1140619" y="171451"/>
                  <a:pt x="1090612" y="60325"/>
                  <a:pt x="1090612" y="0"/>
                </a:cubicBezTo>
              </a:path>
            </a:pathLst>
          </a:custGeom>
          <a:noFill/>
          <a:ln w="889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ylinder 6">
            <a:extLst>
              <a:ext uri="{FF2B5EF4-FFF2-40B4-BE49-F238E27FC236}">
                <a16:creationId xmlns:a16="http://schemas.microsoft.com/office/drawing/2014/main" id="{92EBF6F0-2C36-4248-87B6-5448D6805FCD}"/>
              </a:ext>
            </a:extLst>
          </p:cNvPr>
          <p:cNvSpPr/>
          <p:nvPr/>
        </p:nvSpPr>
        <p:spPr>
          <a:xfrm>
            <a:off x="4939888" y="4045521"/>
            <a:ext cx="384048" cy="26162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ylinder 7">
            <a:extLst>
              <a:ext uri="{FF2B5EF4-FFF2-40B4-BE49-F238E27FC236}">
                <a16:creationId xmlns:a16="http://schemas.microsoft.com/office/drawing/2014/main" id="{3D031D9C-7D91-495A-ABD1-24B52B398EE5}"/>
              </a:ext>
            </a:extLst>
          </p:cNvPr>
          <p:cNvSpPr/>
          <p:nvPr/>
        </p:nvSpPr>
        <p:spPr>
          <a:xfrm>
            <a:off x="5572848" y="3480284"/>
            <a:ext cx="210312" cy="151319"/>
          </a:xfrm>
          <a:prstGeom prst="can">
            <a:avLst/>
          </a:prstGeom>
          <a:solidFill>
            <a:srgbClr val="7030A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ylinder 8">
            <a:extLst>
              <a:ext uri="{FF2B5EF4-FFF2-40B4-BE49-F238E27FC236}">
                <a16:creationId xmlns:a16="http://schemas.microsoft.com/office/drawing/2014/main" id="{E1EE01DF-86FB-4149-8F92-7C151FF93B5E}"/>
              </a:ext>
            </a:extLst>
          </p:cNvPr>
          <p:cNvSpPr/>
          <p:nvPr/>
        </p:nvSpPr>
        <p:spPr>
          <a:xfrm>
            <a:off x="5622106" y="2924657"/>
            <a:ext cx="154049" cy="109728"/>
          </a:xfrm>
          <a:prstGeom prst="can">
            <a:avLst/>
          </a:prstGeom>
          <a:solidFill>
            <a:srgbClr val="92D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ylinder 9">
            <a:extLst>
              <a:ext uri="{FF2B5EF4-FFF2-40B4-BE49-F238E27FC236}">
                <a16:creationId xmlns:a16="http://schemas.microsoft.com/office/drawing/2014/main" id="{C57F3A3C-CDCC-4171-977C-D19BDF4A45DE}"/>
              </a:ext>
            </a:extLst>
          </p:cNvPr>
          <p:cNvSpPr/>
          <p:nvPr/>
        </p:nvSpPr>
        <p:spPr>
          <a:xfrm>
            <a:off x="6089633" y="2363511"/>
            <a:ext cx="118872" cy="82296"/>
          </a:xfrm>
          <a:prstGeom prst="can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ylinder 10">
            <a:extLst>
              <a:ext uri="{FF2B5EF4-FFF2-40B4-BE49-F238E27FC236}">
                <a16:creationId xmlns:a16="http://schemas.microsoft.com/office/drawing/2014/main" id="{78B6FA44-E101-4559-AFC6-9CE118C2E8EE}"/>
              </a:ext>
            </a:extLst>
          </p:cNvPr>
          <p:cNvSpPr/>
          <p:nvPr/>
        </p:nvSpPr>
        <p:spPr>
          <a:xfrm>
            <a:off x="6049938" y="2629204"/>
            <a:ext cx="137160" cy="91440"/>
          </a:xfrm>
          <a:prstGeom prst="can">
            <a:avLst/>
          </a:prstGeom>
          <a:solidFill>
            <a:srgbClr val="92D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F7D31EEA-E693-41FC-BDF6-E6B54894EA66}"/>
              </a:ext>
            </a:extLst>
          </p:cNvPr>
          <p:cNvGrpSpPr/>
          <p:nvPr/>
        </p:nvGrpSpPr>
        <p:grpSpPr>
          <a:xfrm>
            <a:off x="1156971" y="1309597"/>
            <a:ext cx="978444" cy="1086185"/>
            <a:chOff x="4668206" y="981937"/>
            <a:chExt cx="978444" cy="1086185"/>
          </a:xfrm>
        </p:grpSpPr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EB92FF03-016F-4022-8261-77F69C0F5547}"/>
                </a:ext>
              </a:extLst>
            </p:cNvPr>
            <p:cNvGrpSpPr/>
            <p:nvPr/>
          </p:nvGrpSpPr>
          <p:grpSpPr>
            <a:xfrm>
              <a:off x="4762818" y="981937"/>
              <a:ext cx="795556" cy="786389"/>
              <a:chOff x="649013" y="2552863"/>
              <a:chExt cx="795556" cy="786389"/>
            </a:xfrm>
          </p:grpSpPr>
          <p:sp>
            <p:nvSpPr>
              <p:cNvPr id="66" name="Flowchart: Connector 65">
                <a:extLst>
                  <a:ext uri="{FF2B5EF4-FFF2-40B4-BE49-F238E27FC236}">
                    <a16:creationId xmlns:a16="http://schemas.microsoft.com/office/drawing/2014/main" id="{E6FDBDDF-8B00-436D-B28A-DFC420B57686}"/>
                  </a:ext>
                </a:extLst>
              </p:cNvPr>
              <p:cNvSpPr/>
              <p:nvPr/>
            </p:nvSpPr>
            <p:spPr>
              <a:xfrm>
                <a:off x="982134" y="3071839"/>
                <a:ext cx="116994" cy="116994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Flowchart: Connector 66">
                <a:extLst>
                  <a:ext uri="{FF2B5EF4-FFF2-40B4-BE49-F238E27FC236}">
                    <a16:creationId xmlns:a16="http://schemas.microsoft.com/office/drawing/2014/main" id="{8847966E-9D35-45D3-ADBB-D8BBD89857E5}"/>
                  </a:ext>
                </a:extLst>
              </p:cNvPr>
              <p:cNvSpPr/>
              <p:nvPr/>
            </p:nvSpPr>
            <p:spPr>
              <a:xfrm>
                <a:off x="851590" y="2812821"/>
                <a:ext cx="116994" cy="116994"/>
              </a:xfrm>
              <a:prstGeom prst="flowChartConnector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9239AC2D-80F1-47A2-B34B-D644294B670C}"/>
                  </a:ext>
                </a:extLst>
              </p:cNvPr>
              <p:cNvSpPr/>
              <p:nvPr/>
            </p:nvSpPr>
            <p:spPr>
              <a:xfrm>
                <a:off x="649013" y="2552863"/>
                <a:ext cx="795556" cy="786389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F4DAE835-79DD-4BBD-B35D-E543E4A8FA46}"/>
                    </a:ext>
                  </a:extLst>
                </p:cNvPr>
                <p:cNvSpPr txBox="1"/>
                <p:nvPr/>
              </p:nvSpPr>
              <p:spPr>
                <a:xfrm>
                  <a:off x="4668206" y="1729568"/>
                  <a:ext cx="978444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600" b="0" i="1" spc="-150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sz="1600" b="0" i="1" spc="-15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0" i="1" spc="-15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600" b="0" i="1" spc="-150" smtClean="0">
                            <a:latin typeface="Cambria Math" panose="02040503050406030204" pitchFamily="18" charset="0"/>
                          </a:rPr>
                          <m:t>−1, </m:t>
                        </m:r>
                        <m:r>
                          <a:rPr lang="en-US" sz="1600" b="0" i="1" spc="-15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600" b="0" i="1" spc="-15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600" spc="-150" dirty="0"/>
                </a:p>
              </p:txBody>
            </p:sp>
          </mc:Choice>
          <mc:Fallback xmlns="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F4DAE835-79DD-4BBD-B35D-E543E4A8FA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68206" y="1729568"/>
                  <a:ext cx="978444" cy="338554"/>
                </a:xfrm>
                <a:prstGeom prst="rect">
                  <a:avLst/>
                </a:prstGeom>
                <a:blipFill>
                  <a:blip r:embed="rId5"/>
                  <a:stretch>
                    <a:fillRect b="-109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3" name="Flowchart: Connector 72">
              <a:extLst>
                <a:ext uri="{FF2B5EF4-FFF2-40B4-BE49-F238E27FC236}">
                  <a16:creationId xmlns:a16="http://schemas.microsoft.com/office/drawing/2014/main" id="{DDF3CDCD-F44E-4871-A99B-EDEEACE13521}"/>
                </a:ext>
              </a:extLst>
            </p:cNvPr>
            <p:cNvSpPr/>
            <p:nvPr/>
          </p:nvSpPr>
          <p:spPr>
            <a:xfrm>
              <a:off x="5215014" y="1166556"/>
              <a:ext cx="116994" cy="116994"/>
            </a:xfrm>
            <a:prstGeom prst="flowChartConnector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DE04BFA7-A1B8-4BB7-A503-4036D94A8268}"/>
                </a:ext>
              </a:extLst>
            </p:cNvPr>
            <p:cNvCxnSpPr>
              <a:cxnSpLocks/>
              <a:stCxn id="67" idx="6"/>
              <a:endCxn id="73" idx="3"/>
            </p:cNvCxnSpPr>
            <p:nvPr/>
          </p:nvCxnSpPr>
          <p:spPr>
            <a:xfrm flipV="1">
              <a:off x="5082389" y="1266417"/>
              <a:ext cx="149758" cy="3397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A88EA29A-1662-4EC9-A976-33782CC21B79}"/>
              </a:ext>
            </a:extLst>
          </p:cNvPr>
          <p:cNvCxnSpPr>
            <a:cxnSpLocks/>
            <a:stCxn id="72" idx="3"/>
          </p:cNvCxnSpPr>
          <p:nvPr/>
        </p:nvCxnSpPr>
        <p:spPr>
          <a:xfrm>
            <a:off x="2047139" y="1702792"/>
            <a:ext cx="226161" cy="0"/>
          </a:xfrm>
          <a:prstGeom prst="straightConnector1">
            <a:avLst/>
          </a:prstGeom>
          <a:ln w="8890">
            <a:solidFill>
              <a:schemeClr val="tx1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AC66DFE7-3AE9-4A55-8379-FC036B628019}"/>
              </a:ext>
            </a:extLst>
          </p:cNvPr>
          <p:cNvCxnSpPr>
            <a:cxnSpLocks/>
            <a:stCxn id="13" idx="6"/>
          </p:cNvCxnSpPr>
          <p:nvPr/>
        </p:nvCxnSpPr>
        <p:spPr>
          <a:xfrm flipV="1">
            <a:off x="3365335" y="1710965"/>
            <a:ext cx="1114252" cy="11708"/>
          </a:xfrm>
          <a:prstGeom prst="straightConnector1">
            <a:avLst/>
          </a:prstGeom>
          <a:ln w="8890">
            <a:solidFill>
              <a:schemeClr val="tx1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B264975C-416A-4556-A9ED-32FE309AE673}"/>
              </a:ext>
            </a:extLst>
          </p:cNvPr>
          <p:cNvCxnSpPr>
            <a:cxnSpLocks/>
          </p:cNvCxnSpPr>
          <p:nvPr/>
        </p:nvCxnSpPr>
        <p:spPr>
          <a:xfrm flipV="1">
            <a:off x="3251789" y="2367448"/>
            <a:ext cx="0" cy="271965"/>
          </a:xfrm>
          <a:prstGeom prst="straightConnector1">
            <a:avLst/>
          </a:prstGeom>
          <a:ln w="8890">
            <a:solidFill>
              <a:schemeClr val="tx1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Arrow: Right 1">
            <a:extLst>
              <a:ext uri="{FF2B5EF4-FFF2-40B4-BE49-F238E27FC236}">
                <a16:creationId xmlns:a16="http://schemas.microsoft.com/office/drawing/2014/main" id="{83F335F3-B774-427C-A047-D22CCB2358B9}"/>
              </a:ext>
            </a:extLst>
          </p:cNvPr>
          <p:cNvSpPr/>
          <p:nvPr/>
        </p:nvSpPr>
        <p:spPr>
          <a:xfrm>
            <a:off x="7571142" y="884005"/>
            <a:ext cx="1216256" cy="452612"/>
          </a:xfrm>
          <a:prstGeom prst="rightArrow">
            <a:avLst>
              <a:gd name="adj1" fmla="val 50000"/>
              <a:gd name="adj2" fmla="val 99350"/>
            </a:avLst>
          </a:prstGeom>
          <a:solidFill>
            <a:srgbClr val="FF0000"/>
          </a:solidFill>
          <a:ln w="6350">
            <a:solidFill>
              <a:schemeClr val="tx1"/>
            </a:solidFill>
          </a:ln>
          <a:scene3d>
            <a:camera prst="isometricOffAxis1Top">
              <a:rot lat="18969643" lon="18762693" rev="498343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92342F-7587-432D-9A7F-14CF16D840D9}"/>
              </a:ext>
            </a:extLst>
          </p:cNvPr>
          <p:cNvSpPr txBox="1"/>
          <p:nvPr/>
        </p:nvSpPr>
        <p:spPr>
          <a:xfrm>
            <a:off x="4596125" y="4006013"/>
            <a:ext cx="2728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/>
              <a:t>T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1DFB0503-8CF8-4BEF-9515-D1A7AED2DDA4}"/>
              </a:ext>
            </a:extLst>
          </p:cNvPr>
          <p:cNvSpPr txBox="1"/>
          <p:nvPr/>
        </p:nvSpPr>
        <p:spPr>
          <a:xfrm>
            <a:off x="6173796" y="2278929"/>
            <a:ext cx="2568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i="1" dirty="0"/>
              <a:t>H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ED2AB991-838C-444B-B6A1-988FFE6BC7A3}"/>
              </a:ext>
            </a:extLst>
          </p:cNvPr>
          <p:cNvSpPr txBox="1"/>
          <p:nvPr/>
        </p:nvSpPr>
        <p:spPr>
          <a:xfrm>
            <a:off x="5851088" y="3420131"/>
            <a:ext cx="3337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1" dirty="0"/>
              <a:t>F3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72C4F93B-E976-4892-B501-43423441E850}"/>
              </a:ext>
            </a:extLst>
          </p:cNvPr>
          <p:cNvSpPr txBox="1"/>
          <p:nvPr/>
        </p:nvSpPr>
        <p:spPr>
          <a:xfrm>
            <a:off x="5768733" y="2842633"/>
            <a:ext cx="3209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i="1" dirty="0"/>
              <a:t>F2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40EA22B0-9D1A-4FC6-B3D2-A4779FB1845D}"/>
              </a:ext>
            </a:extLst>
          </p:cNvPr>
          <p:cNvSpPr txBox="1"/>
          <p:nvPr/>
        </p:nvSpPr>
        <p:spPr>
          <a:xfrm>
            <a:off x="6190242" y="2554882"/>
            <a:ext cx="3097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i="1" dirty="0"/>
              <a:t>F1</a:t>
            </a:r>
          </a:p>
        </p:txBody>
      </p:sp>
      <p:sp>
        <p:nvSpPr>
          <p:cNvPr id="13" name="Flowchart: Or 12">
            <a:extLst>
              <a:ext uri="{FF2B5EF4-FFF2-40B4-BE49-F238E27FC236}">
                <a16:creationId xmlns:a16="http://schemas.microsoft.com/office/drawing/2014/main" id="{150D97C8-8A06-4F6A-9522-C14B3616A29C}"/>
              </a:ext>
            </a:extLst>
          </p:cNvPr>
          <p:cNvSpPr/>
          <p:nvPr/>
        </p:nvSpPr>
        <p:spPr>
          <a:xfrm>
            <a:off x="3148341" y="1614176"/>
            <a:ext cx="216994" cy="216994"/>
          </a:xfrm>
          <a:prstGeom prst="flowChartOr">
            <a:avLst/>
          </a:prstGeom>
          <a:solidFill>
            <a:schemeClr val="bg1"/>
          </a:solidFill>
          <a:ln w="889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C312B2A4-04E2-41DF-81C9-D4001FC7C40F}"/>
                  </a:ext>
                </a:extLst>
              </p:cNvPr>
              <p:cNvSpPr txBox="1"/>
              <p:nvPr/>
            </p:nvSpPr>
            <p:spPr>
              <a:xfrm>
                <a:off x="1237175" y="4003552"/>
                <a:ext cx="79898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b="0" i="1" spc="-150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1600" b="0" i="1" spc="-15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pc="-15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600" b="0" i="1" spc="-15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600" b="0" i="1" spc="-150" smtClean="0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sz="1600" b="0" i="1" spc="-15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spc="-150" dirty="0"/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C312B2A4-04E2-41DF-81C9-D4001FC7C4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7175" y="4003552"/>
                <a:ext cx="798989" cy="338554"/>
              </a:xfrm>
              <a:prstGeom prst="rect">
                <a:avLst/>
              </a:prstGeom>
              <a:blipFill>
                <a:blip r:embed="rId6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4F10C286-AFAC-482E-95C5-E734CEC2E9E5}"/>
                  </a:ext>
                </a:extLst>
              </p:cNvPr>
              <p:cNvSpPr txBox="1"/>
              <p:nvPr/>
            </p:nvSpPr>
            <p:spPr>
              <a:xfrm>
                <a:off x="2565053" y="4003552"/>
                <a:ext cx="80806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pc="-150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1600" b="0" i="1" spc="-15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pc="-15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600" b="0" i="1" spc="-150" smtClean="0">
                          <a:latin typeface="Cambria Math" panose="02040503050406030204" pitchFamily="18" charset="0"/>
                        </a:rPr>
                        <m:t>−3)</m:t>
                      </m:r>
                    </m:oMath>
                  </m:oMathPara>
                </a14:m>
                <a:endParaRPr lang="en-US" sz="1600" spc="-150" dirty="0"/>
              </a:p>
            </p:txBody>
          </p:sp>
        </mc:Choice>
        <mc:Fallback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4F10C286-AFAC-482E-95C5-E734CEC2E9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5053" y="4003552"/>
                <a:ext cx="808064" cy="338554"/>
              </a:xfrm>
              <a:prstGeom prst="rect">
                <a:avLst/>
              </a:prstGeom>
              <a:blipFill>
                <a:blip r:embed="rId7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C1F4DA63-10E5-46EB-9BEA-E094ADA570DE}"/>
                  </a:ext>
                </a:extLst>
              </p:cNvPr>
              <p:cNvSpPr txBox="1"/>
              <p:nvPr/>
            </p:nvSpPr>
            <p:spPr>
              <a:xfrm>
                <a:off x="3566009" y="4003552"/>
                <a:ext cx="80806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b="0" i="1" spc="-150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1600" b="0" i="1" spc="-15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pc="-15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600" b="0" i="1" spc="-150" smtClean="0">
                          <a:latin typeface="Cambria Math" panose="02040503050406030204" pitchFamily="18" charset="0"/>
                        </a:rPr>
                        <m:t>−2)</m:t>
                      </m:r>
                    </m:oMath>
                  </m:oMathPara>
                </a14:m>
                <a:endParaRPr lang="en-US" sz="1600" spc="-150" dirty="0"/>
              </a:p>
            </p:txBody>
          </p:sp>
        </mc:Choice>
        <mc:Fallback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C1F4DA63-10E5-46EB-9BEA-E094ADA570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6009" y="4003552"/>
                <a:ext cx="808064" cy="338554"/>
              </a:xfrm>
              <a:prstGeom prst="rect">
                <a:avLst/>
              </a:prstGeom>
              <a:blipFill>
                <a:blip r:embed="rId8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TextBox 61">
            <a:extLst>
              <a:ext uri="{FF2B5EF4-FFF2-40B4-BE49-F238E27FC236}">
                <a16:creationId xmlns:a16="http://schemas.microsoft.com/office/drawing/2014/main" id="{523FB744-9242-491C-A1AB-BCEE52B539F2}"/>
              </a:ext>
            </a:extLst>
          </p:cNvPr>
          <p:cNvSpPr txBox="1"/>
          <p:nvPr/>
        </p:nvSpPr>
        <p:spPr>
          <a:xfrm>
            <a:off x="2061389" y="2957247"/>
            <a:ext cx="503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…</a:t>
            </a:r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1E362A88-2CA4-4608-A08C-0790C7E1FBF2}"/>
              </a:ext>
            </a:extLst>
          </p:cNvPr>
          <p:cNvSpPr/>
          <p:nvPr/>
        </p:nvSpPr>
        <p:spPr>
          <a:xfrm>
            <a:off x="1590218" y="2806700"/>
            <a:ext cx="257632" cy="1022350"/>
          </a:xfrm>
          <a:custGeom>
            <a:avLst/>
            <a:gdLst>
              <a:gd name="connsiteX0" fmla="*/ 22682 w 257632"/>
              <a:gd name="connsiteY0" fmla="*/ 1022350 h 1022350"/>
              <a:gd name="connsiteX1" fmla="*/ 130632 w 257632"/>
              <a:gd name="connsiteY1" fmla="*/ 781050 h 1022350"/>
              <a:gd name="connsiteX2" fmla="*/ 16332 w 257632"/>
              <a:gd name="connsiteY2" fmla="*/ 565150 h 1022350"/>
              <a:gd name="connsiteX3" fmla="*/ 16332 w 257632"/>
              <a:gd name="connsiteY3" fmla="*/ 304800 h 1022350"/>
              <a:gd name="connsiteX4" fmla="*/ 162382 w 257632"/>
              <a:gd name="connsiteY4" fmla="*/ 82550 h 1022350"/>
              <a:gd name="connsiteX5" fmla="*/ 257632 w 257632"/>
              <a:gd name="connsiteY5" fmla="*/ 0 h 1022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7632" h="1022350">
                <a:moveTo>
                  <a:pt x="22682" y="1022350"/>
                </a:moveTo>
                <a:cubicBezTo>
                  <a:pt x="77186" y="939800"/>
                  <a:pt x="131690" y="857250"/>
                  <a:pt x="130632" y="781050"/>
                </a:cubicBezTo>
                <a:cubicBezTo>
                  <a:pt x="129574" y="704850"/>
                  <a:pt x="35382" y="644525"/>
                  <a:pt x="16332" y="565150"/>
                </a:cubicBezTo>
                <a:cubicBezTo>
                  <a:pt x="-2718" y="485775"/>
                  <a:pt x="-8010" y="385233"/>
                  <a:pt x="16332" y="304800"/>
                </a:cubicBezTo>
                <a:cubicBezTo>
                  <a:pt x="40674" y="224367"/>
                  <a:pt x="122165" y="133350"/>
                  <a:pt x="162382" y="82550"/>
                </a:cubicBezTo>
                <a:cubicBezTo>
                  <a:pt x="202599" y="31750"/>
                  <a:pt x="230115" y="15875"/>
                  <a:pt x="257632" y="0"/>
                </a:cubicBezTo>
              </a:path>
            </a:pathLst>
          </a:custGeom>
          <a:noFill/>
          <a:ln w="8890">
            <a:solidFill>
              <a:schemeClr val="accent3"/>
            </a:solidFill>
            <a:tail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1" name="Group 250">
            <a:extLst>
              <a:ext uri="{FF2B5EF4-FFF2-40B4-BE49-F238E27FC236}">
                <a16:creationId xmlns:a16="http://schemas.microsoft.com/office/drawing/2014/main" id="{12EEE8AA-4A53-4648-AF37-2142DF8FB686}"/>
              </a:ext>
            </a:extLst>
          </p:cNvPr>
          <p:cNvGrpSpPr/>
          <p:nvPr/>
        </p:nvGrpSpPr>
        <p:grpSpPr>
          <a:xfrm>
            <a:off x="2743337" y="2231204"/>
            <a:ext cx="987643" cy="136498"/>
            <a:chOff x="393192" y="1608318"/>
            <a:chExt cx="987643" cy="136498"/>
          </a:xfrm>
        </p:grpSpPr>
        <p:sp>
          <p:nvSpPr>
            <p:cNvPr id="253" name="Cube 252">
              <a:extLst>
                <a:ext uri="{FF2B5EF4-FFF2-40B4-BE49-F238E27FC236}">
                  <a16:creationId xmlns:a16="http://schemas.microsoft.com/office/drawing/2014/main" id="{35BDD2F7-FB10-4EEC-A7D5-C315046B84EB}"/>
                </a:ext>
              </a:extLst>
            </p:cNvPr>
            <p:cNvSpPr/>
            <p:nvPr/>
          </p:nvSpPr>
          <p:spPr>
            <a:xfrm>
              <a:off x="393192" y="1608434"/>
              <a:ext cx="114296" cy="136244"/>
            </a:xfrm>
            <a:prstGeom prst="cube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4" name="Cube 253">
              <a:extLst>
                <a:ext uri="{FF2B5EF4-FFF2-40B4-BE49-F238E27FC236}">
                  <a16:creationId xmlns:a16="http://schemas.microsoft.com/office/drawing/2014/main" id="{07E80155-8CFB-4FEB-9A82-9AAE4316475E}"/>
                </a:ext>
              </a:extLst>
            </p:cNvPr>
            <p:cNvSpPr/>
            <p:nvPr/>
          </p:nvSpPr>
          <p:spPr>
            <a:xfrm>
              <a:off x="477472" y="1608434"/>
              <a:ext cx="114296" cy="136244"/>
            </a:xfrm>
            <a:prstGeom prst="cube">
              <a:avLst/>
            </a:prstGeom>
            <a:solidFill>
              <a:srgbClr val="FF0000"/>
            </a:solidFill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5" name="Cube 254">
              <a:extLst>
                <a:ext uri="{FF2B5EF4-FFF2-40B4-BE49-F238E27FC236}">
                  <a16:creationId xmlns:a16="http://schemas.microsoft.com/office/drawing/2014/main" id="{A6D8CD57-30D3-4ECA-9F98-ABAC9F681478}"/>
                </a:ext>
              </a:extLst>
            </p:cNvPr>
            <p:cNvSpPr/>
            <p:nvPr/>
          </p:nvSpPr>
          <p:spPr>
            <a:xfrm>
              <a:off x="565373" y="1608434"/>
              <a:ext cx="114296" cy="136244"/>
            </a:xfrm>
            <a:prstGeom prst="cube">
              <a:avLst/>
            </a:prstGeom>
            <a:solidFill>
              <a:srgbClr val="FFC000"/>
            </a:solidFill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6" name="Cube 255">
              <a:extLst>
                <a:ext uri="{FF2B5EF4-FFF2-40B4-BE49-F238E27FC236}">
                  <a16:creationId xmlns:a16="http://schemas.microsoft.com/office/drawing/2014/main" id="{8CE1A486-8EE5-48FD-8F8E-73ADE2986E18}"/>
                </a:ext>
              </a:extLst>
            </p:cNvPr>
            <p:cNvSpPr/>
            <p:nvPr/>
          </p:nvSpPr>
          <p:spPr>
            <a:xfrm>
              <a:off x="653273" y="1608434"/>
              <a:ext cx="114296" cy="136244"/>
            </a:xfrm>
            <a:prstGeom prst="cube">
              <a:avLst/>
            </a:prstGeom>
            <a:solidFill>
              <a:srgbClr val="FFFF00"/>
            </a:solidFill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" name="Cube 256">
              <a:extLst>
                <a:ext uri="{FF2B5EF4-FFF2-40B4-BE49-F238E27FC236}">
                  <a16:creationId xmlns:a16="http://schemas.microsoft.com/office/drawing/2014/main" id="{A4402EFE-5736-443A-AB00-D51529E3C7E5}"/>
                </a:ext>
              </a:extLst>
            </p:cNvPr>
            <p:cNvSpPr/>
            <p:nvPr/>
          </p:nvSpPr>
          <p:spPr>
            <a:xfrm>
              <a:off x="737553" y="1608318"/>
              <a:ext cx="303822" cy="136244"/>
            </a:xfrm>
            <a:prstGeom prst="cube">
              <a:avLst>
                <a:gd name="adj" fmla="val 19407"/>
              </a:avLst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500" dirty="0"/>
                <a:t>. . . </a:t>
              </a:r>
            </a:p>
          </p:txBody>
        </p:sp>
        <p:sp>
          <p:nvSpPr>
            <p:cNvPr id="258" name="Cube 257">
              <a:extLst>
                <a:ext uri="{FF2B5EF4-FFF2-40B4-BE49-F238E27FC236}">
                  <a16:creationId xmlns:a16="http://schemas.microsoft.com/office/drawing/2014/main" id="{2D745358-3478-4DD4-AEA8-DED2288E45A6}"/>
                </a:ext>
              </a:extLst>
            </p:cNvPr>
            <p:cNvSpPr/>
            <p:nvPr/>
          </p:nvSpPr>
          <p:spPr>
            <a:xfrm>
              <a:off x="1013460" y="1608318"/>
              <a:ext cx="114296" cy="136244"/>
            </a:xfrm>
            <a:prstGeom prst="cube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9" name="Cube 258">
              <a:extLst>
                <a:ext uri="{FF2B5EF4-FFF2-40B4-BE49-F238E27FC236}">
                  <a16:creationId xmlns:a16="http://schemas.microsoft.com/office/drawing/2014/main" id="{E564E47B-FCB2-4010-83EE-028D2B3505EB}"/>
                </a:ext>
              </a:extLst>
            </p:cNvPr>
            <p:cNvSpPr/>
            <p:nvPr/>
          </p:nvSpPr>
          <p:spPr>
            <a:xfrm>
              <a:off x="1096420" y="1608318"/>
              <a:ext cx="114296" cy="136244"/>
            </a:xfrm>
            <a:prstGeom prst="cube">
              <a:avLst/>
            </a:prstGeom>
            <a:solidFill>
              <a:srgbClr val="0B45FD"/>
            </a:solidFill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0" name="Cube 259">
              <a:extLst>
                <a:ext uri="{FF2B5EF4-FFF2-40B4-BE49-F238E27FC236}">
                  <a16:creationId xmlns:a16="http://schemas.microsoft.com/office/drawing/2014/main" id="{2B9048E5-917F-4B4F-B237-3F90E64D9499}"/>
                </a:ext>
              </a:extLst>
            </p:cNvPr>
            <p:cNvSpPr/>
            <p:nvPr/>
          </p:nvSpPr>
          <p:spPr>
            <a:xfrm>
              <a:off x="1182432" y="1608572"/>
              <a:ext cx="114296" cy="136244"/>
            </a:xfrm>
            <a:prstGeom prst="cube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1" name="Cube 260">
              <a:extLst>
                <a:ext uri="{FF2B5EF4-FFF2-40B4-BE49-F238E27FC236}">
                  <a16:creationId xmlns:a16="http://schemas.microsoft.com/office/drawing/2014/main" id="{06367CC5-3302-4F67-A0C4-19FFCD009446}"/>
                </a:ext>
              </a:extLst>
            </p:cNvPr>
            <p:cNvSpPr/>
            <p:nvPr/>
          </p:nvSpPr>
          <p:spPr>
            <a:xfrm>
              <a:off x="1266539" y="1608566"/>
              <a:ext cx="114296" cy="136244"/>
            </a:xfrm>
            <a:prstGeom prst="cube">
              <a:avLst/>
            </a:prstGeom>
            <a:solidFill>
              <a:schemeClr val="bg1">
                <a:lumMod val="85000"/>
              </a:schemeClr>
            </a:solidFill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6036E0E-9899-4421-83DC-459B7117911F}"/>
              </a:ext>
            </a:extLst>
          </p:cNvPr>
          <p:cNvGrpSpPr/>
          <p:nvPr/>
        </p:nvGrpSpPr>
        <p:grpSpPr>
          <a:xfrm>
            <a:off x="2287803" y="1268495"/>
            <a:ext cx="115619" cy="821691"/>
            <a:chOff x="6140262" y="824112"/>
            <a:chExt cx="115619" cy="821691"/>
          </a:xfrm>
        </p:grpSpPr>
        <p:sp>
          <p:nvSpPr>
            <p:cNvPr id="297" name="Cube 296">
              <a:extLst>
                <a:ext uri="{FF2B5EF4-FFF2-40B4-BE49-F238E27FC236}">
                  <a16:creationId xmlns:a16="http://schemas.microsoft.com/office/drawing/2014/main" id="{BC7567CF-81A1-49DF-B2DD-7DF9D0764EC4}"/>
                </a:ext>
              </a:extLst>
            </p:cNvPr>
            <p:cNvSpPr/>
            <p:nvPr/>
          </p:nvSpPr>
          <p:spPr>
            <a:xfrm>
              <a:off x="6140331" y="1509559"/>
              <a:ext cx="114296" cy="136244"/>
            </a:xfrm>
            <a:prstGeom prst="cube">
              <a:avLst/>
            </a:prstGeom>
            <a:solidFill>
              <a:schemeClr val="accent3">
                <a:lumMod val="20000"/>
                <a:lumOff val="80000"/>
              </a:schemeClr>
            </a:solidFill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8" name="Cube 287">
              <a:extLst>
                <a:ext uri="{FF2B5EF4-FFF2-40B4-BE49-F238E27FC236}">
                  <a16:creationId xmlns:a16="http://schemas.microsoft.com/office/drawing/2014/main" id="{98D5B7FA-EF60-4ABD-918C-0B449F3E5C97}"/>
                </a:ext>
              </a:extLst>
            </p:cNvPr>
            <p:cNvSpPr/>
            <p:nvPr/>
          </p:nvSpPr>
          <p:spPr>
            <a:xfrm>
              <a:off x="6140331" y="1409672"/>
              <a:ext cx="114296" cy="136244"/>
            </a:xfrm>
            <a:prstGeom prst="cube">
              <a:avLst/>
            </a:prstGeom>
            <a:solidFill>
              <a:srgbClr val="FF0000"/>
            </a:solidFill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" name="Cube 278">
              <a:extLst>
                <a:ext uri="{FF2B5EF4-FFF2-40B4-BE49-F238E27FC236}">
                  <a16:creationId xmlns:a16="http://schemas.microsoft.com/office/drawing/2014/main" id="{FB833339-AB1A-46AD-9558-66B2493C30FF}"/>
                </a:ext>
              </a:extLst>
            </p:cNvPr>
            <p:cNvSpPr/>
            <p:nvPr/>
          </p:nvSpPr>
          <p:spPr>
            <a:xfrm>
              <a:off x="6140331" y="1310848"/>
              <a:ext cx="114296" cy="136244"/>
            </a:xfrm>
            <a:prstGeom prst="cube">
              <a:avLst/>
            </a:prstGeom>
            <a:solidFill>
              <a:srgbClr val="FFFF00"/>
            </a:solidFill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5" name="Cube 304">
              <a:extLst>
                <a:ext uri="{FF2B5EF4-FFF2-40B4-BE49-F238E27FC236}">
                  <a16:creationId xmlns:a16="http://schemas.microsoft.com/office/drawing/2014/main" id="{5D6F3F06-88FB-431F-88C9-9977373BC80F}"/>
                </a:ext>
              </a:extLst>
            </p:cNvPr>
            <p:cNvSpPr/>
            <p:nvPr/>
          </p:nvSpPr>
          <p:spPr>
            <a:xfrm>
              <a:off x="6140262" y="1130685"/>
              <a:ext cx="114296" cy="210170"/>
            </a:xfrm>
            <a:prstGeom prst="cube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eaVert" lIns="0" tIns="0" rIns="0" bIns="0" rtlCol="0" anchor="ctr"/>
            <a:lstStyle/>
            <a:p>
              <a:pPr algn="ctr"/>
              <a:r>
                <a:rPr lang="en-US" sz="500" dirty="0"/>
                <a:t>…</a:t>
              </a:r>
            </a:p>
          </p:txBody>
        </p:sp>
        <p:sp>
          <p:nvSpPr>
            <p:cNvPr id="296" name="Cube 295">
              <a:extLst>
                <a:ext uri="{FF2B5EF4-FFF2-40B4-BE49-F238E27FC236}">
                  <a16:creationId xmlns:a16="http://schemas.microsoft.com/office/drawing/2014/main" id="{63DAC562-7749-490B-BB76-CCC515C7D05E}"/>
                </a:ext>
              </a:extLst>
            </p:cNvPr>
            <p:cNvSpPr/>
            <p:nvPr/>
          </p:nvSpPr>
          <p:spPr>
            <a:xfrm>
              <a:off x="6141585" y="1022823"/>
              <a:ext cx="114296" cy="136244"/>
            </a:xfrm>
            <a:prstGeom prst="cube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7" name="Cube 286">
              <a:extLst>
                <a:ext uri="{FF2B5EF4-FFF2-40B4-BE49-F238E27FC236}">
                  <a16:creationId xmlns:a16="http://schemas.microsoft.com/office/drawing/2014/main" id="{C77D5DC1-4ED6-45AE-B2D3-FE84D99A5AC2}"/>
                </a:ext>
              </a:extLst>
            </p:cNvPr>
            <p:cNvSpPr/>
            <p:nvPr/>
          </p:nvSpPr>
          <p:spPr>
            <a:xfrm>
              <a:off x="6141585" y="922936"/>
              <a:ext cx="114296" cy="136244"/>
            </a:xfrm>
            <a:prstGeom prst="cube">
              <a:avLst/>
            </a:prstGeom>
            <a:solidFill>
              <a:schemeClr val="accent1"/>
            </a:solidFill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8" name="Cube 277">
              <a:extLst>
                <a:ext uri="{FF2B5EF4-FFF2-40B4-BE49-F238E27FC236}">
                  <a16:creationId xmlns:a16="http://schemas.microsoft.com/office/drawing/2014/main" id="{83C264F8-357A-4896-98A3-8C8CC8878954}"/>
                </a:ext>
              </a:extLst>
            </p:cNvPr>
            <p:cNvSpPr/>
            <p:nvPr/>
          </p:nvSpPr>
          <p:spPr>
            <a:xfrm>
              <a:off x="6141585" y="824112"/>
              <a:ext cx="114296" cy="136244"/>
            </a:xfrm>
            <a:prstGeom prst="cube">
              <a:avLst/>
            </a:prstGeom>
            <a:solidFill>
              <a:srgbClr val="FFC000"/>
            </a:solidFill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06" name="Straight Arrow Connector 305">
            <a:extLst>
              <a:ext uri="{FF2B5EF4-FFF2-40B4-BE49-F238E27FC236}">
                <a16:creationId xmlns:a16="http://schemas.microsoft.com/office/drawing/2014/main" id="{1ACF31F7-AC58-4D38-A4AE-5A59C306A00B}"/>
              </a:ext>
            </a:extLst>
          </p:cNvPr>
          <p:cNvCxnSpPr>
            <a:cxnSpLocks/>
            <a:endCxn id="13" idx="2"/>
          </p:cNvCxnSpPr>
          <p:nvPr/>
        </p:nvCxnSpPr>
        <p:spPr>
          <a:xfrm>
            <a:off x="2407125" y="1710965"/>
            <a:ext cx="741216" cy="11708"/>
          </a:xfrm>
          <a:prstGeom prst="straightConnector1">
            <a:avLst/>
          </a:prstGeom>
          <a:ln w="8890">
            <a:solidFill>
              <a:schemeClr val="tx1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Straight Arrow Connector 306">
            <a:extLst>
              <a:ext uri="{FF2B5EF4-FFF2-40B4-BE49-F238E27FC236}">
                <a16:creationId xmlns:a16="http://schemas.microsoft.com/office/drawing/2014/main" id="{A04FA32E-E4A2-4E70-8A83-92E60AD7CA20}"/>
              </a:ext>
            </a:extLst>
          </p:cNvPr>
          <p:cNvCxnSpPr>
            <a:cxnSpLocks/>
            <a:stCxn id="257" idx="0"/>
            <a:endCxn id="13" idx="4"/>
          </p:cNvCxnSpPr>
          <p:nvPr/>
        </p:nvCxnSpPr>
        <p:spPr>
          <a:xfrm flipV="1">
            <a:off x="3252829" y="1831170"/>
            <a:ext cx="4009" cy="400034"/>
          </a:xfrm>
          <a:prstGeom prst="straightConnector1">
            <a:avLst/>
          </a:prstGeom>
          <a:ln w="8890">
            <a:solidFill>
              <a:schemeClr val="tx1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1" name="Rectangle 310">
            <a:extLst>
              <a:ext uri="{FF2B5EF4-FFF2-40B4-BE49-F238E27FC236}">
                <a16:creationId xmlns:a16="http://schemas.microsoft.com/office/drawing/2014/main" id="{FC54202B-79DF-4889-BA67-817386DD76D3}"/>
              </a:ext>
            </a:extLst>
          </p:cNvPr>
          <p:cNvSpPr/>
          <p:nvPr/>
        </p:nvSpPr>
        <p:spPr>
          <a:xfrm>
            <a:off x="4588181" y="1309597"/>
            <a:ext cx="795556" cy="781354"/>
          </a:xfrm>
          <a:prstGeom prst="rect">
            <a:avLst/>
          </a:prstGeom>
          <a:pattFill prst="dashUpDiag">
            <a:fgClr>
              <a:schemeClr val="accent5"/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2" name="TextBox 311">
            <a:extLst>
              <a:ext uri="{FF2B5EF4-FFF2-40B4-BE49-F238E27FC236}">
                <a16:creationId xmlns:a16="http://schemas.microsoft.com/office/drawing/2014/main" id="{48F2DAF7-9FEC-46D6-ABC0-5CBD30E583AE}"/>
              </a:ext>
            </a:extLst>
          </p:cNvPr>
          <p:cNvSpPr txBox="1"/>
          <p:nvPr/>
        </p:nvSpPr>
        <p:spPr>
          <a:xfrm>
            <a:off x="5023901" y="1361550"/>
            <a:ext cx="2648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i="1" dirty="0"/>
              <a:t>H</a:t>
            </a:r>
          </a:p>
        </p:txBody>
      </p:sp>
      <p:sp>
        <p:nvSpPr>
          <p:cNvPr id="313" name="TextBox 312">
            <a:extLst>
              <a:ext uri="{FF2B5EF4-FFF2-40B4-BE49-F238E27FC236}">
                <a16:creationId xmlns:a16="http://schemas.microsoft.com/office/drawing/2014/main" id="{BB194818-10FF-49F5-AEA0-CB63A213BB04}"/>
              </a:ext>
            </a:extLst>
          </p:cNvPr>
          <p:cNvSpPr txBox="1"/>
          <p:nvPr/>
        </p:nvSpPr>
        <p:spPr>
          <a:xfrm>
            <a:off x="5084532" y="1607787"/>
            <a:ext cx="3097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i="1" dirty="0"/>
              <a:t>F1</a:t>
            </a:r>
          </a:p>
        </p:txBody>
      </p:sp>
      <p:sp>
        <p:nvSpPr>
          <p:cNvPr id="314" name="TextBox 313">
            <a:extLst>
              <a:ext uri="{FF2B5EF4-FFF2-40B4-BE49-F238E27FC236}">
                <a16:creationId xmlns:a16="http://schemas.microsoft.com/office/drawing/2014/main" id="{5B9AB7A9-09DB-48CA-911D-3FEB42F11D1B}"/>
              </a:ext>
            </a:extLst>
          </p:cNvPr>
          <p:cNvSpPr txBox="1"/>
          <p:nvPr/>
        </p:nvSpPr>
        <p:spPr>
          <a:xfrm>
            <a:off x="4893538" y="1799863"/>
            <a:ext cx="3097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i="1" dirty="0"/>
              <a:t>F2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BB33873-6644-4C78-8E72-0D32306C1C8F}"/>
              </a:ext>
            </a:extLst>
          </p:cNvPr>
          <p:cNvGrpSpPr/>
          <p:nvPr/>
        </p:nvGrpSpPr>
        <p:grpSpPr>
          <a:xfrm>
            <a:off x="1240609" y="2752602"/>
            <a:ext cx="795556" cy="1289708"/>
            <a:chOff x="1240609" y="2652278"/>
            <a:chExt cx="795556" cy="1289708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F96EDC97-EAB9-424A-A031-4D6C3EFED4AD}"/>
                </a:ext>
              </a:extLst>
            </p:cNvPr>
            <p:cNvSpPr/>
            <p:nvPr/>
          </p:nvSpPr>
          <p:spPr>
            <a:xfrm>
              <a:off x="1240609" y="2652278"/>
              <a:ext cx="795556" cy="1289708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E2AE90D0-0C24-438A-95F0-F300377B9C83}"/>
                </a:ext>
              </a:extLst>
            </p:cNvPr>
            <p:cNvSpPr txBox="1"/>
            <p:nvPr/>
          </p:nvSpPr>
          <p:spPr>
            <a:xfrm>
              <a:off x="1757885" y="2661823"/>
              <a:ext cx="26481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i="1" dirty="0"/>
                <a:t>H</a:t>
              </a:r>
            </a:p>
          </p:txBody>
        </p: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A5466F38-375E-403E-9283-93111B5AB3E5}"/>
                </a:ext>
              </a:extLst>
            </p:cNvPr>
            <p:cNvSpPr txBox="1"/>
            <p:nvPr/>
          </p:nvSpPr>
          <p:spPr>
            <a:xfrm>
              <a:off x="1622538" y="2908059"/>
              <a:ext cx="30970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i="1" dirty="0"/>
                <a:t>F1</a:t>
              </a:r>
            </a:p>
          </p:txBody>
        </p:sp>
        <p:sp>
          <p:nvSpPr>
            <p:cNvPr id="189" name="TextBox 188">
              <a:extLst>
                <a:ext uri="{FF2B5EF4-FFF2-40B4-BE49-F238E27FC236}">
                  <a16:creationId xmlns:a16="http://schemas.microsoft.com/office/drawing/2014/main" id="{4F11C0CD-176A-44C3-8278-1C5EFFF9283C}"/>
                </a:ext>
              </a:extLst>
            </p:cNvPr>
            <p:cNvSpPr txBox="1"/>
            <p:nvPr/>
          </p:nvSpPr>
          <p:spPr>
            <a:xfrm>
              <a:off x="1591219" y="3128712"/>
              <a:ext cx="30970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i="1" dirty="0"/>
                <a:t>F2</a:t>
              </a:r>
            </a:p>
          </p:txBody>
        </p:sp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09FC32D4-13C8-4AE9-B0A3-83484B267A35}"/>
                </a:ext>
              </a:extLst>
            </p:cNvPr>
            <p:cNvSpPr txBox="1"/>
            <p:nvPr/>
          </p:nvSpPr>
          <p:spPr>
            <a:xfrm>
              <a:off x="1714718" y="3345710"/>
              <a:ext cx="30970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i="1" dirty="0"/>
                <a:t>F3</a:t>
              </a:r>
            </a:p>
          </p:txBody>
        </p: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2200003F-3006-4307-AA89-F33AFC9C54F1}"/>
                </a:ext>
              </a:extLst>
            </p:cNvPr>
            <p:cNvSpPr txBox="1"/>
            <p:nvPr/>
          </p:nvSpPr>
          <p:spPr>
            <a:xfrm>
              <a:off x="1622538" y="3633964"/>
              <a:ext cx="24878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i="1" dirty="0"/>
                <a:t>T</a:t>
              </a:r>
            </a:p>
          </p:txBody>
        </p:sp>
        <p:sp>
          <p:nvSpPr>
            <p:cNvPr id="30" name="Flowchart: Connector 29">
              <a:extLst>
                <a:ext uri="{FF2B5EF4-FFF2-40B4-BE49-F238E27FC236}">
                  <a16:creationId xmlns:a16="http://schemas.microsoft.com/office/drawing/2014/main" id="{A3986CB1-1023-499A-A946-3A69CBE31C8F}"/>
                </a:ext>
              </a:extLst>
            </p:cNvPr>
            <p:cNvSpPr/>
            <p:nvPr/>
          </p:nvSpPr>
          <p:spPr>
            <a:xfrm>
              <a:off x="1566953" y="3674573"/>
              <a:ext cx="116994" cy="116994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lowchart: Connector 30">
              <a:extLst>
                <a:ext uri="{FF2B5EF4-FFF2-40B4-BE49-F238E27FC236}">
                  <a16:creationId xmlns:a16="http://schemas.microsoft.com/office/drawing/2014/main" id="{8D5C25D5-6062-4C1C-99EC-DD05D41B38E0}"/>
                </a:ext>
              </a:extLst>
            </p:cNvPr>
            <p:cNvSpPr/>
            <p:nvPr/>
          </p:nvSpPr>
          <p:spPr>
            <a:xfrm>
              <a:off x="1659938" y="3407936"/>
              <a:ext cx="116994" cy="116994"/>
            </a:xfrm>
            <a:prstGeom prst="flowChartConnector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Flowchart: Connector 209">
              <a:extLst>
                <a:ext uri="{FF2B5EF4-FFF2-40B4-BE49-F238E27FC236}">
                  <a16:creationId xmlns:a16="http://schemas.microsoft.com/office/drawing/2014/main" id="{16639B9B-A8F8-4D70-A195-BE5792573A2A}"/>
                </a:ext>
              </a:extLst>
            </p:cNvPr>
            <p:cNvSpPr/>
            <p:nvPr/>
          </p:nvSpPr>
          <p:spPr>
            <a:xfrm>
              <a:off x="1528091" y="3203159"/>
              <a:ext cx="116994" cy="116994"/>
            </a:xfrm>
            <a:prstGeom prst="flowChartConnector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Flowchart: Connector 210">
              <a:extLst>
                <a:ext uri="{FF2B5EF4-FFF2-40B4-BE49-F238E27FC236}">
                  <a16:creationId xmlns:a16="http://schemas.microsoft.com/office/drawing/2014/main" id="{61C37639-3A36-48F6-9EF0-D5D783F2530A}"/>
                </a:ext>
              </a:extLst>
            </p:cNvPr>
            <p:cNvSpPr/>
            <p:nvPr/>
          </p:nvSpPr>
          <p:spPr>
            <a:xfrm>
              <a:off x="1540669" y="2959873"/>
              <a:ext cx="116994" cy="116994"/>
            </a:xfrm>
            <a:prstGeom prst="flowChartConnector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Flowchart: Connector 211">
              <a:extLst>
                <a:ext uri="{FF2B5EF4-FFF2-40B4-BE49-F238E27FC236}">
                  <a16:creationId xmlns:a16="http://schemas.microsoft.com/office/drawing/2014/main" id="{7C2BE4DD-9751-4058-990A-0B21BC82874E}"/>
                </a:ext>
              </a:extLst>
            </p:cNvPr>
            <p:cNvSpPr/>
            <p:nvPr/>
          </p:nvSpPr>
          <p:spPr>
            <a:xfrm>
              <a:off x="1691899" y="2733398"/>
              <a:ext cx="116994" cy="116994"/>
            </a:xfrm>
            <a:prstGeom prst="flowChartConnector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520EBB30-ABB8-4246-AAED-B958B6851EC6}"/>
              </a:ext>
            </a:extLst>
          </p:cNvPr>
          <p:cNvSpPr/>
          <p:nvPr/>
        </p:nvSpPr>
        <p:spPr>
          <a:xfrm>
            <a:off x="3895323" y="2794000"/>
            <a:ext cx="162327" cy="1038225"/>
          </a:xfrm>
          <a:custGeom>
            <a:avLst/>
            <a:gdLst>
              <a:gd name="connsiteX0" fmla="*/ 44852 w 162327"/>
              <a:gd name="connsiteY0" fmla="*/ 1038225 h 1038225"/>
              <a:gd name="connsiteX1" fmla="*/ 22627 w 162327"/>
              <a:gd name="connsiteY1" fmla="*/ 793750 h 1038225"/>
              <a:gd name="connsiteX2" fmla="*/ 102002 w 162327"/>
              <a:gd name="connsiteY2" fmla="*/ 565150 h 1038225"/>
              <a:gd name="connsiteX3" fmla="*/ 402 w 162327"/>
              <a:gd name="connsiteY3" fmla="*/ 314325 h 1038225"/>
              <a:gd name="connsiteX4" fmla="*/ 70252 w 162327"/>
              <a:gd name="connsiteY4" fmla="*/ 98425 h 1038225"/>
              <a:gd name="connsiteX5" fmla="*/ 162327 w 162327"/>
              <a:gd name="connsiteY5" fmla="*/ 0 h 1038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2327" h="1038225">
                <a:moveTo>
                  <a:pt x="44852" y="1038225"/>
                </a:moveTo>
                <a:cubicBezTo>
                  <a:pt x="28977" y="955410"/>
                  <a:pt x="13102" y="872596"/>
                  <a:pt x="22627" y="793750"/>
                </a:cubicBezTo>
                <a:cubicBezTo>
                  <a:pt x="32152" y="714904"/>
                  <a:pt x="105706" y="645054"/>
                  <a:pt x="102002" y="565150"/>
                </a:cubicBezTo>
                <a:cubicBezTo>
                  <a:pt x="98298" y="485246"/>
                  <a:pt x="5694" y="392112"/>
                  <a:pt x="402" y="314325"/>
                </a:cubicBezTo>
                <a:cubicBezTo>
                  <a:pt x="-4890" y="236538"/>
                  <a:pt x="43264" y="150812"/>
                  <a:pt x="70252" y="98425"/>
                </a:cubicBezTo>
                <a:cubicBezTo>
                  <a:pt x="97240" y="46037"/>
                  <a:pt x="129783" y="23018"/>
                  <a:pt x="162327" y="0"/>
                </a:cubicBezTo>
              </a:path>
            </a:pathLst>
          </a:custGeom>
          <a:noFill/>
          <a:ln w="8890">
            <a:solidFill>
              <a:schemeClr val="accent3"/>
            </a:solidFill>
            <a:tail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8" name="Group 237">
            <a:extLst>
              <a:ext uri="{FF2B5EF4-FFF2-40B4-BE49-F238E27FC236}">
                <a16:creationId xmlns:a16="http://schemas.microsoft.com/office/drawing/2014/main" id="{0A1ED28F-D84E-403F-8778-F07B22EC482F}"/>
              </a:ext>
            </a:extLst>
          </p:cNvPr>
          <p:cNvGrpSpPr/>
          <p:nvPr/>
        </p:nvGrpSpPr>
        <p:grpSpPr>
          <a:xfrm>
            <a:off x="3558383" y="2751279"/>
            <a:ext cx="795556" cy="1289708"/>
            <a:chOff x="1240609" y="2652278"/>
            <a:chExt cx="795556" cy="1289708"/>
          </a:xfrm>
        </p:grpSpPr>
        <p:sp>
          <p:nvSpPr>
            <p:cNvPr id="239" name="Flowchart: Connector 238">
              <a:extLst>
                <a:ext uri="{FF2B5EF4-FFF2-40B4-BE49-F238E27FC236}">
                  <a16:creationId xmlns:a16="http://schemas.microsoft.com/office/drawing/2014/main" id="{DE31556C-4F53-4165-AB67-DEE6B5212037}"/>
                </a:ext>
              </a:extLst>
            </p:cNvPr>
            <p:cNvSpPr/>
            <p:nvPr/>
          </p:nvSpPr>
          <p:spPr>
            <a:xfrm>
              <a:off x="1566953" y="3674573"/>
              <a:ext cx="116994" cy="116994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0" name="Flowchart: Connector 239">
              <a:extLst>
                <a:ext uri="{FF2B5EF4-FFF2-40B4-BE49-F238E27FC236}">
                  <a16:creationId xmlns:a16="http://schemas.microsoft.com/office/drawing/2014/main" id="{CB20B574-0DB0-4A0C-96B2-560802C58FB1}"/>
                </a:ext>
              </a:extLst>
            </p:cNvPr>
            <p:cNvSpPr/>
            <p:nvPr/>
          </p:nvSpPr>
          <p:spPr>
            <a:xfrm>
              <a:off x="1540284" y="3436474"/>
              <a:ext cx="116994" cy="116994"/>
            </a:xfrm>
            <a:prstGeom prst="flowChartConnector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1" name="Rectangle 240">
              <a:extLst>
                <a:ext uri="{FF2B5EF4-FFF2-40B4-BE49-F238E27FC236}">
                  <a16:creationId xmlns:a16="http://schemas.microsoft.com/office/drawing/2014/main" id="{0FFC05C5-DBFB-481C-95BA-D0B6A0BCD221}"/>
                </a:ext>
              </a:extLst>
            </p:cNvPr>
            <p:cNvSpPr/>
            <p:nvPr/>
          </p:nvSpPr>
          <p:spPr>
            <a:xfrm>
              <a:off x="1240609" y="2652278"/>
              <a:ext cx="795556" cy="1289708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2" name="TextBox 241">
              <a:extLst>
                <a:ext uri="{FF2B5EF4-FFF2-40B4-BE49-F238E27FC236}">
                  <a16:creationId xmlns:a16="http://schemas.microsoft.com/office/drawing/2014/main" id="{6039CAAF-24BA-4584-8940-BC00CDE47C0D}"/>
                </a:ext>
              </a:extLst>
            </p:cNvPr>
            <p:cNvSpPr txBox="1"/>
            <p:nvPr/>
          </p:nvSpPr>
          <p:spPr>
            <a:xfrm>
              <a:off x="1657278" y="2661823"/>
              <a:ext cx="26481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i="1" dirty="0"/>
                <a:t>H</a:t>
              </a:r>
            </a:p>
          </p:txBody>
        </p:sp>
        <p:sp>
          <p:nvSpPr>
            <p:cNvPr id="243" name="TextBox 242">
              <a:extLst>
                <a:ext uri="{FF2B5EF4-FFF2-40B4-BE49-F238E27FC236}">
                  <a16:creationId xmlns:a16="http://schemas.microsoft.com/office/drawing/2014/main" id="{2026039F-D01A-49BA-961F-2596A64116C5}"/>
                </a:ext>
              </a:extLst>
            </p:cNvPr>
            <p:cNvSpPr txBox="1"/>
            <p:nvPr/>
          </p:nvSpPr>
          <p:spPr>
            <a:xfrm>
              <a:off x="1609960" y="2908059"/>
              <a:ext cx="30970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i="1" dirty="0"/>
                <a:t>F1</a:t>
              </a:r>
            </a:p>
          </p:txBody>
        </p:sp>
        <p:sp>
          <p:nvSpPr>
            <p:cNvPr id="244" name="TextBox 243">
              <a:extLst>
                <a:ext uri="{FF2B5EF4-FFF2-40B4-BE49-F238E27FC236}">
                  <a16:creationId xmlns:a16="http://schemas.microsoft.com/office/drawing/2014/main" id="{66613D40-1E6B-43F7-92F8-0DD7B1077236}"/>
                </a:ext>
              </a:extLst>
            </p:cNvPr>
            <p:cNvSpPr txBox="1"/>
            <p:nvPr/>
          </p:nvSpPr>
          <p:spPr>
            <a:xfrm>
              <a:off x="1685666" y="3128712"/>
              <a:ext cx="30970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i="1" dirty="0"/>
                <a:t>F2</a:t>
              </a:r>
            </a:p>
          </p:txBody>
        </p:sp>
        <p:sp>
          <p:nvSpPr>
            <p:cNvPr id="245" name="TextBox 244">
              <a:extLst>
                <a:ext uri="{FF2B5EF4-FFF2-40B4-BE49-F238E27FC236}">
                  <a16:creationId xmlns:a16="http://schemas.microsoft.com/office/drawing/2014/main" id="{86BBDACE-7E61-4E19-80CF-6B71B8589CE8}"/>
                </a:ext>
              </a:extLst>
            </p:cNvPr>
            <p:cNvSpPr txBox="1"/>
            <p:nvPr/>
          </p:nvSpPr>
          <p:spPr>
            <a:xfrm>
              <a:off x="1609960" y="3375223"/>
              <a:ext cx="30970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i="1" dirty="0"/>
                <a:t>F3</a:t>
              </a:r>
            </a:p>
          </p:txBody>
        </p:sp>
        <p:sp>
          <p:nvSpPr>
            <p:cNvPr id="246" name="TextBox 245">
              <a:extLst>
                <a:ext uri="{FF2B5EF4-FFF2-40B4-BE49-F238E27FC236}">
                  <a16:creationId xmlns:a16="http://schemas.microsoft.com/office/drawing/2014/main" id="{F213E74C-4399-4A18-BEB5-7DE09560E4B7}"/>
                </a:ext>
              </a:extLst>
            </p:cNvPr>
            <p:cNvSpPr txBox="1"/>
            <p:nvPr/>
          </p:nvSpPr>
          <p:spPr>
            <a:xfrm>
              <a:off x="1622538" y="3633964"/>
              <a:ext cx="24878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i="1" dirty="0"/>
                <a:t>T</a:t>
              </a:r>
            </a:p>
          </p:txBody>
        </p:sp>
        <p:sp>
          <p:nvSpPr>
            <p:cNvPr id="247" name="Flowchart: Connector 246">
              <a:extLst>
                <a:ext uri="{FF2B5EF4-FFF2-40B4-BE49-F238E27FC236}">
                  <a16:creationId xmlns:a16="http://schemas.microsoft.com/office/drawing/2014/main" id="{484BDBE8-5E01-44C5-A3E0-FB0F213F7844}"/>
                </a:ext>
              </a:extLst>
            </p:cNvPr>
            <p:cNvSpPr/>
            <p:nvPr/>
          </p:nvSpPr>
          <p:spPr>
            <a:xfrm>
              <a:off x="1622538" y="3203159"/>
              <a:ext cx="116994" cy="116994"/>
            </a:xfrm>
            <a:prstGeom prst="flowChartConnector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Flowchart: Connector 247">
              <a:extLst>
                <a:ext uri="{FF2B5EF4-FFF2-40B4-BE49-F238E27FC236}">
                  <a16:creationId xmlns:a16="http://schemas.microsoft.com/office/drawing/2014/main" id="{00797F39-E020-4EE4-BEB3-DBB3B270B337}"/>
                </a:ext>
              </a:extLst>
            </p:cNvPr>
            <p:cNvSpPr/>
            <p:nvPr/>
          </p:nvSpPr>
          <p:spPr>
            <a:xfrm>
              <a:off x="1528091" y="2959873"/>
              <a:ext cx="116994" cy="116994"/>
            </a:xfrm>
            <a:prstGeom prst="flowChartConnector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9" name="Flowchart: Connector 248">
              <a:extLst>
                <a:ext uri="{FF2B5EF4-FFF2-40B4-BE49-F238E27FC236}">
                  <a16:creationId xmlns:a16="http://schemas.microsoft.com/office/drawing/2014/main" id="{B78EC139-014E-4591-98BE-C3F9D7DD2DE4}"/>
                </a:ext>
              </a:extLst>
            </p:cNvPr>
            <p:cNvSpPr/>
            <p:nvPr/>
          </p:nvSpPr>
          <p:spPr>
            <a:xfrm>
              <a:off x="1591292" y="2733398"/>
              <a:ext cx="116994" cy="116994"/>
            </a:xfrm>
            <a:prstGeom prst="flowChartConnector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E82FFE90-EFA6-4679-8A0F-AB5AB7791032}"/>
              </a:ext>
            </a:extLst>
          </p:cNvPr>
          <p:cNvSpPr/>
          <p:nvPr/>
        </p:nvSpPr>
        <p:spPr>
          <a:xfrm>
            <a:off x="2866878" y="2808241"/>
            <a:ext cx="200469" cy="1033509"/>
          </a:xfrm>
          <a:custGeom>
            <a:avLst/>
            <a:gdLst>
              <a:gd name="connsiteX0" fmla="*/ 73172 w 200469"/>
              <a:gd name="connsiteY0" fmla="*/ 1033509 h 1033509"/>
              <a:gd name="connsiteX1" fmla="*/ 200172 w 200469"/>
              <a:gd name="connsiteY1" fmla="*/ 779509 h 1033509"/>
              <a:gd name="connsiteX2" fmla="*/ 41422 w 200469"/>
              <a:gd name="connsiteY2" fmla="*/ 550909 h 1033509"/>
              <a:gd name="connsiteX3" fmla="*/ 149372 w 200469"/>
              <a:gd name="connsiteY3" fmla="*/ 306434 h 1033509"/>
              <a:gd name="connsiteX4" fmla="*/ 147 w 200469"/>
              <a:gd name="connsiteY4" fmla="*/ 84184 h 1033509"/>
              <a:gd name="connsiteX5" fmla="*/ 120797 w 200469"/>
              <a:gd name="connsiteY5" fmla="*/ 1634 h 1033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0469" h="1033509">
                <a:moveTo>
                  <a:pt x="73172" y="1033509"/>
                </a:moveTo>
                <a:cubicBezTo>
                  <a:pt x="139318" y="946725"/>
                  <a:pt x="205464" y="859942"/>
                  <a:pt x="200172" y="779509"/>
                </a:cubicBezTo>
                <a:cubicBezTo>
                  <a:pt x="194880" y="699076"/>
                  <a:pt x="49889" y="629755"/>
                  <a:pt x="41422" y="550909"/>
                </a:cubicBezTo>
                <a:cubicBezTo>
                  <a:pt x="32955" y="472063"/>
                  <a:pt x="156251" y="384221"/>
                  <a:pt x="149372" y="306434"/>
                </a:cubicBezTo>
                <a:cubicBezTo>
                  <a:pt x="142493" y="228647"/>
                  <a:pt x="4909" y="134984"/>
                  <a:pt x="147" y="84184"/>
                </a:cubicBezTo>
                <a:cubicBezTo>
                  <a:pt x="-4615" y="33384"/>
                  <a:pt x="107039" y="-8949"/>
                  <a:pt x="120797" y="1634"/>
                </a:cubicBezTo>
              </a:path>
            </a:pathLst>
          </a:custGeom>
          <a:noFill/>
          <a:ln w="8890">
            <a:solidFill>
              <a:schemeClr val="accent3"/>
            </a:solidFill>
            <a:tail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4" name="Group 213">
            <a:extLst>
              <a:ext uri="{FF2B5EF4-FFF2-40B4-BE49-F238E27FC236}">
                <a16:creationId xmlns:a16="http://schemas.microsoft.com/office/drawing/2014/main" id="{A0331153-01B2-4E31-9948-46D496FABFE0}"/>
              </a:ext>
            </a:extLst>
          </p:cNvPr>
          <p:cNvGrpSpPr/>
          <p:nvPr/>
        </p:nvGrpSpPr>
        <p:grpSpPr>
          <a:xfrm>
            <a:off x="2558410" y="2752602"/>
            <a:ext cx="823551" cy="1289708"/>
            <a:chOff x="1240609" y="2652278"/>
            <a:chExt cx="823551" cy="1289708"/>
          </a:xfrm>
        </p:grpSpPr>
        <p:sp>
          <p:nvSpPr>
            <p:cNvPr id="215" name="Flowchart: Connector 214">
              <a:extLst>
                <a:ext uri="{FF2B5EF4-FFF2-40B4-BE49-F238E27FC236}">
                  <a16:creationId xmlns:a16="http://schemas.microsoft.com/office/drawing/2014/main" id="{DB5D4852-B68D-4D58-9E00-3BFEFB173461}"/>
                </a:ext>
              </a:extLst>
            </p:cNvPr>
            <p:cNvSpPr/>
            <p:nvPr/>
          </p:nvSpPr>
          <p:spPr>
            <a:xfrm>
              <a:off x="1566953" y="3674573"/>
              <a:ext cx="116994" cy="116994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Flowchart: Connector 215">
              <a:extLst>
                <a:ext uri="{FF2B5EF4-FFF2-40B4-BE49-F238E27FC236}">
                  <a16:creationId xmlns:a16="http://schemas.microsoft.com/office/drawing/2014/main" id="{4C23B594-C4C5-4660-9581-A1805A0A7AAE}"/>
                </a:ext>
              </a:extLst>
            </p:cNvPr>
            <p:cNvSpPr/>
            <p:nvPr/>
          </p:nvSpPr>
          <p:spPr>
            <a:xfrm>
              <a:off x="1687384" y="3440835"/>
              <a:ext cx="116994" cy="116994"/>
            </a:xfrm>
            <a:prstGeom prst="flowChartConnector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" name="Rectangle 216">
              <a:extLst>
                <a:ext uri="{FF2B5EF4-FFF2-40B4-BE49-F238E27FC236}">
                  <a16:creationId xmlns:a16="http://schemas.microsoft.com/office/drawing/2014/main" id="{ED08F626-9091-4544-B8D4-A7829EE40F49}"/>
                </a:ext>
              </a:extLst>
            </p:cNvPr>
            <p:cNvSpPr/>
            <p:nvPr/>
          </p:nvSpPr>
          <p:spPr>
            <a:xfrm>
              <a:off x="1240609" y="2652278"/>
              <a:ext cx="795556" cy="1289708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TextBox 217">
              <a:extLst>
                <a:ext uri="{FF2B5EF4-FFF2-40B4-BE49-F238E27FC236}">
                  <a16:creationId xmlns:a16="http://schemas.microsoft.com/office/drawing/2014/main" id="{D1D4E363-35E9-41C8-9446-A51ED99E0845}"/>
                </a:ext>
              </a:extLst>
            </p:cNvPr>
            <p:cNvSpPr txBox="1"/>
            <p:nvPr/>
          </p:nvSpPr>
          <p:spPr>
            <a:xfrm>
              <a:off x="1561513" y="2661823"/>
              <a:ext cx="26481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i="1" dirty="0"/>
                <a:t>H</a:t>
              </a:r>
            </a:p>
          </p:txBody>
        </p:sp>
        <p:sp>
          <p:nvSpPr>
            <p:cNvPr id="219" name="TextBox 218">
              <a:extLst>
                <a:ext uri="{FF2B5EF4-FFF2-40B4-BE49-F238E27FC236}">
                  <a16:creationId xmlns:a16="http://schemas.microsoft.com/office/drawing/2014/main" id="{160B49B4-B0CC-40F3-B0B9-0BC60D4F2F08}"/>
                </a:ext>
              </a:extLst>
            </p:cNvPr>
            <p:cNvSpPr txBox="1"/>
            <p:nvPr/>
          </p:nvSpPr>
          <p:spPr>
            <a:xfrm>
              <a:off x="1723726" y="2908059"/>
              <a:ext cx="30970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i="1" dirty="0"/>
                <a:t>F1</a:t>
              </a:r>
            </a:p>
          </p:txBody>
        </p:sp>
        <p:sp>
          <p:nvSpPr>
            <p:cNvPr id="220" name="TextBox 219">
              <a:extLst>
                <a:ext uri="{FF2B5EF4-FFF2-40B4-BE49-F238E27FC236}">
                  <a16:creationId xmlns:a16="http://schemas.microsoft.com/office/drawing/2014/main" id="{6316AF28-6E24-43B7-9BCA-57700116F387}"/>
                </a:ext>
              </a:extLst>
            </p:cNvPr>
            <p:cNvSpPr txBox="1"/>
            <p:nvPr/>
          </p:nvSpPr>
          <p:spPr>
            <a:xfrm>
              <a:off x="1597625" y="3128712"/>
              <a:ext cx="30970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i="1" dirty="0"/>
                <a:t>F2</a:t>
              </a:r>
            </a:p>
          </p:txBody>
        </p:sp>
        <p:sp>
          <p:nvSpPr>
            <p:cNvPr id="221" name="TextBox 220">
              <a:extLst>
                <a:ext uri="{FF2B5EF4-FFF2-40B4-BE49-F238E27FC236}">
                  <a16:creationId xmlns:a16="http://schemas.microsoft.com/office/drawing/2014/main" id="{34A94600-9E71-4C8C-A667-27FBCAAA794F}"/>
                </a:ext>
              </a:extLst>
            </p:cNvPr>
            <p:cNvSpPr txBox="1"/>
            <p:nvPr/>
          </p:nvSpPr>
          <p:spPr>
            <a:xfrm>
              <a:off x="1754460" y="3378609"/>
              <a:ext cx="30970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i="1" dirty="0"/>
                <a:t>F3</a:t>
              </a:r>
            </a:p>
          </p:txBody>
        </p:sp>
        <p:sp>
          <p:nvSpPr>
            <p:cNvPr id="222" name="TextBox 221">
              <a:extLst>
                <a:ext uri="{FF2B5EF4-FFF2-40B4-BE49-F238E27FC236}">
                  <a16:creationId xmlns:a16="http://schemas.microsoft.com/office/drawing/2014/main" id="{0B18F315-5163-4FA5-8210-F59504F6A188}"/>
                </a:ext>
              </a:extLst>
            </p:cNvPr>
            <p:cNvSpPr txBox="1"/>
            <p:nvPr/>
          </p:nvSpPr>
          <p:spPr>
            <a:xfrm>
              <a:off x="1622538" y="3633964"/>
              <a:ext cx="24878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i="1" dirty="0"/>
                <a:t>T</a:t>
              </a:r>
            </a:p>
          </p:txBody>
        </p:sp>
        <p:sp>
          <p:nvSpPr>
            <p:cNvPr id="223" name="Flowchart: Connector 222">
              <a:extLst>
                <a:ext uri="{FF2B5EF4-FFF2-40B4-BE49-F238E27FC236}">
                  <a16:creationId xmlns:a16="http://schemas.microsoft.com/office/drawing/2014/main" id="{3082A9DA-D4E3-4A64-9F15-F48D2358B656}"/>
                </a:ext>
              </a:extLst>
            </p:cNvPr>
            <p:cNvSpPr/>
            <p:nvPr/>
          </p:nvSpPr>
          <p:spPr>
            <a:xfrm>
              <a:off x="1534497" y="3203159"/>
              <a:ext cx="116994" cy="116994"/>
            </a:xfrm>
            <a:prstGeom prst="flowChartConnector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4" name="Flowchart: Connector 223">
              <a:extLst>
                <a:ext uri="{FF2B5EF4-FFF2-40B4-BE49-F238E27FC236}">
                  <a16:creationId xmlns:a16="http://schemas.microsoft.com/office/drawing/2014/main" id="{8DEC3B77-6555-4B28-96EE-96B20D697809}"/>
                </a:ext>
              </a:extLst>
            </p:cNvPr>
            <p:cNvSpPr/>
            <p:nvPr/>
          </p:nvSpPr>
          <p:spPr>
            <a:xfrm>
              <a:off x="1641857" y="2959873"/>
              <a:ext cx="116994" cy="116994"/>
            </a:xfrm>
            <a:prstGeom prst="flowChartConnector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" name="Flowchart: Connector 224">
              <a:extLst>
                <a:ext uri="{FF2B5EF4-FFF2-40B4-BE49-F238E27FC236}">
                  <a16:creationId xmlns:a16="http://schemas.microsoft.com/office/drawing/2014/main" id="{350B3E52-8354-4441-B340-1C6E47880717}"/>
                </a:ext>
              </a:extLst>
            </p:cNvPr>
            <p:cNvSpPr/>
            <p:nvPr/>
          </p:nvSpPr>
          <p:spPr>
            <a:xfrm>
              <a:off x="1495527" y="2733398"/>
              <a:ext cx="116994" cy="116994"/>
            </a:xfrm>
            <a:prstGeom prst="flowChartConnector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9" name="Freeform: Shape 68">
            <a:extLst>
              <a:ext uri="{FF2B5EF4-FFF2-40B4-BE49-F238E27FC236}">
                <a16:creationId xmlns:a16="http://schemas.microsoft.com/office/drawing/2014/main" id="{A7E3B07B-8C52-4840-A67E-8C646469C39D}"/>
              </a:ext>
            </a:extLst>
          </p:cNvPr>
          <p:cNvSpPr/>
          <p:nvPr/>
        </p:nvSpPr>
        <p:spPr>
          <a:xfrm>
            <a:off x="4900613" y="1362075"/>
            <a:ext cx="165349" cy="581025"/>
          </a:xfrm>
          <a:custGeom>
            <a:avLst/>
            <a:gdLst>
              <a:gd name="connsiteX0" fmla="*/ 0 w 165349"/>
              <a:gd name="connsiteY0" fmla="*/ 581025 h 581025"/>
              <a:gd name="connsiteX1" fmla="*/ 161925 w 165349"/>
              <a:gd name="connsiteY1" fmla="*/ 314325 h 581025"/>
              <a:gd name="connsiteX2" fmla="*/ 104775 w 165349"/>
              <a:gd name="connsiteY2" fmla="*/ 104775 h 581025"/>
              <a:gd name="connsiteX3" fmla="*/ 38100 w 165349"/>
              <a:gd name="connsiteY3" fmla="*/ 0 h 581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5349" h="581025">
                <a:moveTo>
                  <a:pt x="0" y="581025"/>
                </a:moveTo>
                <a:cubicBezTo>
                  <a:pt x="72231" y="487362"/>
                  <a:pt x="144463" y="393700"/>
                  <a:pt x="161925" y="314325"/>
                </a:cubicBezTo>
                <a:cubicBezTo>
                  <a:pt x="179387" y="234950"/>
                  <a:pt x="125413" y="157162"/>
                  <a:pt x="104775" y="104775"/>
                </a:cubicBezTo>
                <a:cubicBezTo>
                  <a:pt x="84138" y="52387"/>
                  <a:pt x="61119" y="26193"/>
                  <a:pt x="38100" y="0"/>
                </a:cubicBezTo>
              </a:path>
            </a:pathLst>
          </a:custGeom>
          <a:noFill/>
          <a:ln w="8890">
            <a:solidFill>
              <a:schemeClr val="accent3"/>
            </a:solidFill>
            <a:headEnd type="none"/>
            <a:tail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8" name="Flowchart: Connector 317">
            <a:extLst>
              <a:ext uri="{FF2B5EF4-FFF2-40B4-BE49-F238E27FC236}">
                <a16:creationId xmlns:a16="http://schemas.microsoft.com/office/drawing/2014/main" id="{8AFE268A-32E0-4152-8D9A-04E2B7E1E9DC}"/>
              </a:ext>
            </a:extLst>
          </p:cNvPr>
          <p:cNvSpPr/>
          <p:nvPr/>
        </p:nvSpPr>
        <p:spPr>
          <a:xfrm>
            <a:off x="5002663" y="1659601"/>
            <a:ext cx="116994" cy="116994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9" name="Flowchart: Connector 318">
            <a:extLst>
              <a:ext uri="{FF2B5EF4-FFF2-40B4-BE49-F238E27FC236}">
                <a16:creationId xmlns:a16="http://schemas.microsoft.com/office/drawing/2014/main" id="{50AD514D-7BE1-446F-8F8D-FBDFB00E042F}"/>
              </a:ext>
            </a:extLst>
          </p:cNvPr>
          <p:cNvSpPr/>
          <p:nvPr/>
        </p:nvSpPr>
        <p:spPr>
          <a:xfrm>
            <a:off x="4957914" y="1433125"/>
            <a:ext cx="116994" cy="116994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38631082-8953-49DD-9A26-9F53857AB749}"/>
              </a:ext>
            </a:extLst>
          </p:cNvPr>
          <p:cNvCxnSpPr>
            <a:cxnSpLocks/>
          </p:cNvCxnSpPr>
          <p:nvPr/>
        </p:nvCxnSpPr>
        <p:spPr>
          <a:xfrm flipH="1" flipV="1">
            <a:off x="4588182" y="2090187"/>
            <a:ext cx="647191" cy="106885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97C5CF08-9766-4780-B948-A53B722C22E4}"/>
              </a:ext>
            </a:extLst>
          </p:cNvPr>
          <p:cNvCxnSpPr>
            <a:cxnSpLocks/>
          </p:cNvCxnSpPr>
          <p:nvPr/>
        </p:nvCxnSpPr>
        <p:spPr>
          <a:xfrm flipH="1" flipV="1">
            <a:off x="5383738" y="1309597"/>
            <a:ext cx="1397480" cy="98010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27DE14B9-B161-4023-A593-1357D4948A43}"/>
              </a:ext>
            </a:extLst>
          </p:cNvPr>
          <p:cNvCxnSpPr>
            <a:cxnSpLocks/>
          </p:cNvCxnSpPr>
          <p:nvPr/>
        </p:nvCxnSpPr>
        <p:spPr>
          <a:xfrm flipH="1" flipV="1">
            <a:off x="5383737" y="2090187"/>
            <a:ext cx="1089728" cy="106885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5" name="Freeform: Shape 324">
            <a:extLst>
              <a:ext uri="{FF2B5EF4-FFF2-40B4-BE49-F238E27FC236}">
                <a16:creationId xmlns:a16="http://schemas.microsoft.com/office/drawing/2014/main" id="{DC059AF9-4AB2-48C8-B3FD-978B2725FD0E}"/>
              </a:ext>
            </a:extLst>
          </p:cNvPr>
          <p:cNvSpPr/>
          <p:nvPr/>
        </p:nvSpPr>
        <p:spPr>
          <a:xfrm>
            <a:off x="4837431" y="1943100"/>
            <a:ext cx="45719" cy="149225"/>
          </a:xfrm>
          <a:custGeom>
            <a:avLst/>
            <a:gdLst>
              <a:gd name="connsiteX0" fmla="*/ 62233 w 62233"/>
              <a:gd name="connsiteY0" fmla="*/ 0 h 149225"/>
              <a:gd name="connsiteX1" fmla="*/ 1908 w 62233"/>
              <a:gd name="connsiteY1" fmla="*/ 101600 h 149225"/>
              <a:gd name="connsiteX2" fmla="*/ 20958 w 62233"/>
              <a:gd name="connsiteY2" fmla="*/ 149225 h 149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2233" h="149225">
                <a:moveTo>
                  <a:pt x="62233" y="0"/>
                </a:moveTo>
                <a:cubicBezTo>
                  <a:pt x="35510" y="38364"/>
                  <a:pt x="8787" y="76729"/>
                  <a:pt x="1908" y="101600"/>
                </a:cubicBezTo>
                <a:cubicBezTo>
                  <a:pt x="-4971" y="126471"/>
                  <a:pt x="7993" y="137848"/>
                  <a:pt x="20958" y="149225"/>
                </a:cubicBezTo>
              </a:path>
            </a:pathLst>
          </a:custGeom>
          <a:noFill/>
          <a:ln w="889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7" name="Flowchart: Connector 316">
            <a:extLst>
              <a:ext uri="{FF2B5EF4-FFF2-40B4-BE49-F238E27FC236}">
                <a16:creationId xmlns:a16="http://schemas.microsoft.com/office/drawing/2014/main" id="{5414A15A-CAD2-4E5F-B28D-27CB65BF01BE}"/>
              </a:ext>
            </a:extLst>
          </p:cNvPr>
          <p:cNvSpPr/>
          <p:nvPr/>
        </p:nvSpPr>
        <p:spPr>
          <a:xfrm>
            <a:off x="4830410" y="1874310"/>
            <a:ext cx="116994" cy="116994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6" name="TextBox 325">
            <a:extLst>
              <a:ext uri="{FF2B5EF4-FFF2-40B4-BE49-F238E27FC236}">
                <a16:creationId xmlns:a16="http://schemas.microsoft.com/office/drawing/2014/main" id="{85D93F46-26D1-4A5A-9AE6-0D1C89BF62D3}"/>
              </a:ext>
            </a:extLst>
          </p:cNvPr>
          <p:cNvSpPr txBox="1"/>
          <p:nvPr/>
        </p:nvSpPr>
        <p:spPr>
          <a:xfrm>
            <a:off x="4609767" y="1088021"/>
            <a:ext cx="78579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/>
              <a:t>Prediction</a:t>
            </a:r>
          </a:p>
        </p:txBody>
      </p:sp>
      <p:sp>
        <p:nvSpPr>
          <p:cNvPr id="327" name="TextBox 326">
            <a:extLst>
              <a:ext uri="{FF2B5EF4-FFF2-40B4-BE49-F238E27FC236}">
                <a16:creationId xmlns:a16="http://schemas.microsoft.com/office/drawing/2014/main" id="{FC578B92-A298-4457-AAE0-B94F3B5D00B1}"/>
              </a:ext>
            </a:extLst>
          </p:cNvPr>
          <p:cNvSpPr txBox="1"/>
          <p:nvPr/>
        </p:nvSpPr>
        <p:spPr>
          <a:xfrm>
            <a:off x="1073449" y="2434217"/>
            <a:ext cx="13244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/>
              <a:t>Historical sequence</a:t>
            </a:r>
          </a:p>
        </p:txBody>
      </p:sp>
      <p:sp>
        <p:nvSpPr>
          <p:cNvPr id="328" name="TextBox 327">
            <a:extLst>
              <a:ext uri="{FF2B5EF4-FFF2-40B4-BE49-F238E27FC236}">
                <a16:creationId xmlns:a16="http://schemas.microsoft.com/office/drawing/2014/main" id="{100AF4D4-7C2B-4832-8EAF-55B207CFB89D}"/>
              </a:ext>
            </a:extLst>
          </p:cNvPr>
          <p:cNvSpPr txBox="1"/>
          <p:nvPr/>
        </p:nvSpPr>
        <p:spPr>
          <a:xfrm>
            <a:off x="1216234" y="1100938"/>
            <a:ext cx="9044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/>
              <a:t>Observation</a:t>
            </a:r>
          </a:p>
        </p:txBody>
      </p:sp>
      <p:sp>
        <p:nvSpPr>
          <p:cNvPr id="338" name="TextBox 337">
            <a:extLst>
              <a:ext uri="{FF2B5EF4-FFF2-40B4-BE49-F238E27FC236}">
                <a16:creationId xmlns:a16="http://schemas.microsoft.com/office/drawing/2014/main" id="{63FCE8E3-3621-454D-9CE8-77695FD95C9A}"/>
              </a:ext>
            </a:extLst>
          </p:cNvPr>
          <p:cNvSpPr txBox="1"/>
          <p:nvPr/>
        </p:nvSpPr>
        <p:spPr>
          <a:xfrm>
            <a:off x="1771831" y="1414393"/>
            <a:ext cx="3401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i="1" dirty="0"/>
              <a:t>F3’</a:t>
            </a:r>
          </a:p>
        </p:txBody>
      </p:sp>
      <p:sp>
        <p:nvSpPr>
          <p:cNvPr id="339" name="TextBox 338">
            <a:extLst>
              <a:ext uri="{FF2B5EF4-FFF2-40B4-BE49-F238E27FC236}">
                <a16:creationId xmlns:a16="http://schemas.microsoft.com/office/drawing/2014/main" id="{B8942934-F11E-4469-A0C9-CB63978BD7D8}"/>
              </a:ext>
            </a:extLst>
          </p:cNvPr>
          <p:cNvSpPr txBox="1"/>
          <p:nvPr/>
        </p:nvSpPr>
        <p:spPr>
          <a:xfrm>
            <a:off x="1188700" y="1550734"/>
            <a:ext cx="3097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i="1" dirty="0"/>
              <a:t>F3</a:t>
            </a:r>
          </a:p>
        </p:txBody>
      </p:sp>
      <p:sp>
        <p:nvSpPr>
          <p:cNvPr id="340" name="TextBox 339">
            <a:extLst>
              <a:ext uri="{FF2B5EF4-FFF2-40B4-BE49-F238E27FC236}">
                <a16:creationId xmlns:a16="http://schemas.microsoft.com/office/drawing/2014/main" id="{C5B18739-C4DC-455D-BA41-5667AECE2AD0}"/>
              </a:ext>
            </a:extLst>
          </p:cNvPr>
          <p:cNvSpPr txBox="1"/>
          <p:nvPr/>
        </p:nvSpPr>
        <p:spPr>
          <a:xfrm>
            <a:off x="1647713" y="1765214"/>
            <a:ext cx="2487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i="1" dirty="0"/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27834034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490</TotalTime>
  <Words>174</Words>
  <Application>Microsoft Office PowerPoint</Application>
  <PresentationFormat>Widescreen</PresentationFormat>
  <Paragraphs>82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Choi Taeyeong</dc:creator>
  <cp:lastModifiedBy>Taeyeong Choi</cp:lastModifiedBy>
  <cp:revision>143</cp:revision>
  <dcterms:created xsi:type="dcterms:W3CDTF">2019-08-26T23:57:07Z</dcterms:created>
  <dcterms:modified xsi:type="dcterms:W3CDTF">2019-09-14T07:22:39Z</dcterms:modified>
</cp:coreProperties>
</file>