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8" r:id="rId4"/>
  </p:sldIdLst>
  <p:sldSz cx="18288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02754D-7E1D-4E3A-8FB9-729AFF0EAA0D}">
          <p14:sldIdLst>
            <p14:sldId id="256"/>
            <p14:sldId id="259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15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44726"/>
            <a:ext cx="155448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7204076"/>
            <a:ext cx="13716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9A70-0E6B-407F-AA9D-E22DCE3A1D93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498C-D3F5-46B7-87B3-3D8768BB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2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9A70-0E6B-407F-AA9D-E22DCE3A1D93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498C-D3F5-46B7-87B3-3D8768BB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9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730250"/>
            <a:ext cx="394335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730250"/>
            <a:ext cx="1160145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9A70-0E6B-407F-AA9D-E22DCE3A1D93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498C-D3F5-46B7-87B3-3D8768BB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8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9A70-0E6B-407F-AA9D-E22DCE3A1D93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498C-D3F5-46B7-87B3-3D8768BB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0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419479"/>
            <a:ext cx="157734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9178929"/>
            <a:ext cx="157734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9A70-0E6B-407F-AA9D-E22DCE3A1D93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498C-D3F5-46B7-87B3-3D8768BB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3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651250"/>
            <a:ext cx="77724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651250"/>
            <a:ext cx="77724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9A70-0E6B-407F-AA9D-E22DCE3A1D93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498C-D3F5-46B7-87B3-3D8768BB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8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30253"/>
            <a:ext cx="157734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362326"/>
            <a:ext cx="7736680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5010150"/>
            <a:ext cx="773668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362326"/>
            <a:ext cx="777478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5010150"/>
            <a:ext cx="7774782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9A70-0E6B-407F-AA9D-E22DCE3A1D93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498C-D3F5-46B7-87B3-3D8768BB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5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9A70-0E6B-407F-AA9D-E22DCE3A1D93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498C-D3F5-46B7-87B3-3D8768BB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4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9A70-0E6B-407F-AA9D-E22DCE3A1D93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498C-D3F5-46B7-87B3-3D8768BB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6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974853"/>
            <a:ext cx="92583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9A70-0E6B-407F-AA9D-E22DCE3A1D93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498C-D3F5-46B7-87B3-3D8768BB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9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974853"/>
            <a:ext cx="92583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9A70-0E6B-407F-AA9D-E22DCE3A1D93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498C-D3F5-46B7-87B3-3D8768BB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0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730253"/>
            <a:ext cx="157734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651250"/>
            <a:ext cx="157734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79A70-0E6B-407F-AA9D-E22DCE3A1D93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2712703"/>
            <a:ext cx="6172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498C-D3F5-46B7-87B3-3D8768BB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8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8.jpg"/><Relationship Id="rId3" Type="http://schemas.openxmlformats.org/officeDocument/2006/relationships/image" Target="../media/image2.jpg"/><Relationship Id="rId7" Type="http://schemas.openxmlformats.org/officeDocument/2006/relationships/image" Target="../media/image10.jpg"/><Relationship Id="rId12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11" Type="http://schemas.openxmlformats.org/officeDocument/2006/relationships/image" Target="../media/image6.jpg"/><Relationship Id="rId5" Type="http://schemas.openxmlformats.org/officeDocument/2006/relationships/image" Target="../media/image4.jpg"/><Relationship Id="rId10" Type="http://schemas.openxmlformats.org/officeDocument/2006/relationships/image" Target="../media/image5.jpg"/><Relationship Id="rId4" Type="http://schemas.openxmlformats.org/officeDocument/2006/relationships/image" Target="../media/image3.jpg"/><Relationship Id="rId9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6235EB9F-9A47-45FD-831B-8CFEE2CB65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05" t="41751"/>
          <a:stretch/>
        </p:blipFill>
        <p:spPr>
          <a:xfrm>
            <a:off x="5158188" y="1317566"/>
            <a:ext cx="3731386" cy="3132672"/>
          </a:xfrm>
          <a:prstGeom prst="rect">
            <a:avLst/>
          </a:prstGeom>
        </p:spPr>
      </p:pic>
      <p:pic>
        <p:nvPicPr>
          <p:cNvPr id="7" name="Picture 6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C1AE7347-2278-422C-9A8B-6BF250332F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05" t="41751"/>
          <a:stretch/>
        </p:blipFill>
        <p:spPr>
          <a:xfrm>
            <a:off x="1301691" y="1317570"/>
            <a:ext cx="3731384" cy="3132669"/>
          </a:xfrm>
          <a:prstGeom prst="rect">
            <a:avLst/>
          </a:prstGeom>
        </p:spPr>
      </p:pic>
      <p:pic>
        <p:nvPicPr>
          <p:cNvPr id="9" name="Picture 8" descr="A close up of a white wall&#10;&#10;Description automatically generated">
            <a:extLst>
              <a:ext uri="{FF2B5EF4-FFF2-40B4-BE49-F238E27FC236}">
                <a16:creationId xmlns:a16="http://schemas.microsoft.com/office/drawing/2014/main" id="{AD6A89D0-F0C2-4690-9795-C8241DADB6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05" t="41751"/>
          <a:stretch/>
        </p:blipFill>
        <p:spPr>
          <a:xfrm>
            <a:off x="12871187" y="1317567"/>
            <a:ext cx="3731383" cy="3132669"/>
          </a:xfrm>
          <a:prstGeom prst="rect">
            <a:avLst/>
          </a:prstGeom>
        </p:spPr>
      </p:pic>
      <p:pic>
        <p:nvPicPr>
          <p:cNvPr id="11" name="Picture 10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B57745DB-FA4B-4C9E-9AB4-A448E3AC34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05" t="41751" b="1"/>
          <a:stretch/>
        </p:blipFill>
        <p:spPr>
          <a:xfrm>
            <a:off x="9014689" y="1317568"/>
            <a:ext cx="3731382" cy="3132669"/>
          </a:xfrm>
          <a:prstGeom prst="rect">
            <a:avLst/>
          </a:prstGeom>
        </p:spPr>
      </p:pic>
      <p:pic>
        <p:nvPicPr>
          <p:cNvPr id="21" name="Picture 20" descr="A picture containing wall&#10;&#10;Description automatically generated">
            <a:extLst>
              <a:ext uri="{FF2B5EF4-FFF2-40B4-BE49-F238E27FC236}">
                <a16:creationId xmlns:a16="http://schemas.microsoft.com/office/drawing/2014/main" id="{D870D9A6-266C-4755-9C3B-1D9E90D2DCE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3" t="38419" r="37685" b="9158"/>
          <a:stretch/>
        </p:blipFill>
        <p:spPr>
          <a:xfrm>
            <a:off x="1301691" y="4960124"/>
            <a:ext cx="3712238" cy="287620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C099779-A9FA-47E2-AAE4-FA807636A7A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7" t="39409" r="36835" b="8167"/>
          <a:stretch/>
        </p:blipFill>
        <p:spPr>
          <a:xfrm>
            <a:off x="5139042" y="4930299"/>
            <a:ext cx="3731386" cy="2906027"/>
          </a:xfrm>
          <a:prstGeom prst="rect">
            <a:avLst/>
          </a:prstGeom>
        </p:spPr>
      </p:pic>
      <p:pic>
        <p:nvPicPr>
          <p:cNvPr id="25" name="Picture 24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76183EAD-995F-4AFA-80F7-CB26059EDB2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7" t="40075" r="37826" b="7500"/>
          <a:stretch/>
        </p:blipFill>
        <p:spPr>
          <a:xfrm>
            <a:off x="8993013" y="4960123"/>
            <a:ext cx="3731384" cy="2876204"/>
          </a:xfrm>
          <a:prstGeom prst="rect">
            <a:avLst/>
          </a:prstGeom>
        </p:spPr>
      </p:pic>
      <p:pic>
        <p:nvPicPr>
          <p:cNvPr id="27" name="Picture 26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0E909A17-60D2-4A39-BC7F-4178879646B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0" t="40434" r="38272" b="7141"/>
          <a:stretch/>
        </p:blipFill>
        <p:spPr>
          <a:xfrm>
            <a:off x="12849513" y="4960123"/>
            <a:ext cx="3753057" cy="287620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F85A4F5-FC5F-4F8B-AAAA-456A335C8B4B}"/>
              </a:ext>
            </a:extLst>
          </p:cNvPr>
          <p:cNvSpPr txBox="1"/>
          <p:nvPr/>
        </p:nvSpPr>
        <p:spPr>
          <a:xfrm>
            <a:off x="2902727" y="4407079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(a)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AE5723-83FF-4DA7-9E40-71983B8BC3AF}"/>
              </a:ext>
            </a:extLst>
          </p:cNvPr>
          <p:cNvSpPr txBox="1"/>
          <p:nvPr/>
        </p:nvSpPr>
        <p:spPr>
          <a:xfrm>
            <a:off x="6704011" y="4407079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(b)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7EF102-B971-4A8D-8003-84D527C6468A}"/>
              </a:ext>
            </a:extLst>
          </p:cNvPr>
          <p:cNvSpPr txBox="1"/>
          <p:nvPr/>
        </p:nvSpPr>
        <p:spPr>
          <a:xfrm>
            <a:off x="10579657" y="4407079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(c)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F23466-0437-4FAD-9E08-8190B249F9F8}"/>
              </a:ext>
            </a:extLst>
          </p:cNvPr>
          <p:cNvSpPr txBox="1"/>
          <p:nvPr/>
        </p:nvSpPr>
        <p:spPr>
          <a:xfrm>
            <a:off x="14436674" y="4407079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(d)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472D0C-90F9-44AC-BED7-E4A572754355}"/>
              </a:ext>
            </a:extLst>
          </p:cNvPr>
          <p:cNvSpPr txBox="1"/>
          <p:nvPr/>
        </p:nvSpPr>
        <p:spPr>
          <a:xfrm>
            <a:off x="2934081" y="7809792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(e)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2388AF-6F7A-495C-A317-F7AEBCD2ECDF}"/>
              </a:ext>
            </a:extLst>
          </p:cNvPr>
          <p:cNvSpPr txBox="1"/>
          <p:nvPr/>
        </p:nvSpPr>
        <p:spPr>
          <a:xfrm>
            <a:off x="6723157" y="7809792"/>
            <a:ext cx="479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(f)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4CE5CC-FE80-47C1-B813-D00BA3AEC54D}"/>
              </a:ext>
            </a:extLst>
          </p:cNvPr>
          <p:cNvSpPr txBox="1"/>
          <p:nvPr/>
        </p:nvSpPr>
        <p:spPr>
          <a:xfrm>
            <a:off x="10594224" y="7809792"/>
            <a:ext cx="524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(g)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661C51-78F7-4D7E-A7F4-C4DD125058A7}"/>
              </a:ext>
            </a:extLst>
          </p:cNvPr>
          <p:cNvSpPr txBox="1"/>
          <p:nvPr/>
        </p:nvSpPr>
        <p:spPr>
          <a:xfrm>
            <a:off x="14436674" y="7809792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(h)</a:t>
            </a:r>
          </a:p>
        </p:txBody>
      </p:sp>
    </p:spTree>
    <p:extLst>
      <p:ext uri="{BB962C8B-B14F-4D97-AF65-F5344CB8AC3E}">
        <p14:creationId xmlns:p14="http://schemas.microsoft.com/office/powerpoint/2010/main" val="3760579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6235EB9F-9A47-45FD-831B-8CFEE2CB65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05" t="41751"/>
          <a:stretch/>
        </p:blipFill>
        <p:spPr>
          <a:xfrm>
            <a:off x="5158188" y="1317566"/>
            <a:ext cx="3731386" cy="3132672"/>
          </a:xfrm>
          <a:prstGeom prst="rect">
            <a:avLst/>
          </a:prstGeom>
        </p:spPr>
      </p:pic>
      <p:pic>
        <p:nvPicPr>
          <p:cNvPr id="7" name="Picture 6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C1AE7347-2278-422C-9A8B-6BF250332F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05" t="41751"/>
          <a:stretch/>
        </p:blipFill>
        <p:spPr>
          <a:xfrm>
            <a:off x="1301691" y="1317570"/>
            <a:ext cx="3731384" cy="3132669"/>
          </a:xfrm>
          <a:prstGeom prst="rect">
            <a:avLst/>
          </a:prstGeom>
        </p:spPr>
      </p:pic>
      <p:pic>
        <p:nvPicPr>
          <p:cNvPr id="9" name="Picture 8" descr="A close up of a white wall&#10;&#10;Description automatically generated">
            <a:extLst>
              <a:ext uri="{FF2B5EF4-FFF2-40B4-BE49-F238E27FC236}">
                <a16:creationId xmlns:a16="http://schemas.microsoft.com/office/drawing/2014/main" id="{AD6A89D0-F0C2-4690-9795-C8241DADB6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05" t="41751"/>
          <a:stretch/>
        </p:blipFill>
        <p:spPr>
          <a:xfrm>
            <a:off x="12871187" y="1317567"/>
            <a:ext cx="3731383" cy="3132669"/>
          </a:xfrm>
          <a:prstGeom prst="rect">
            <a:avLst/>
          </a:prstGeom>
        </p:spPr>
      </p:pic>
      <p:pic>
        <p:nvPicPr>
          <p:cNvPr id="11" name="Picture 10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B57745DB-FA4B-4C9E-9AB4-A448E3AC34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05" t="41751" b="1"/>
          <a:stretch/>
        </p:blipFill>
        <p:spPr>
          <a:xfrm>
            <a:off x="9014689" y="1317568"/>
            <a:ext cx="3731382" cy="3132669"/>
          </a:xfrm>
          <a:prstGeom prst="rect">
            <a:avLst/>
          </a:prstGeom>
        </p:spPr>
      </p:pic>
      <p:pic>
        <p:nvPicPr>
          <p:cNvPr id="21" name="Picture 20" descr="A picture containing wall&#10;&#10;Description automatically generated">
            <a:extLst>
              <a:ext uri="{FF2B5EF4-FFF2-40B4-BE49-F238E27FC236}">
                <a16:creationId xmlns:a16="http://schemas.microsoft.com/office/drawing/2014/main" id="{D870D9A6-266C-4755-9C3B-1D9E90D2DCE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3" t="38419" r="37685" b="9158"/>
          <a:stretch/>
        </p:blipFill>
        <p:spPr>
          <a:xfrm>
            <a:off x="1301691" y="4655324"/>
            <a:ext cx="3712238" cy="287620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C099779-A9FA-47E2-AAE4-FA807636A7A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7" t="39409" r="36835" b="8167"/>
          <a:stretch/>
        </p:blipFill>
        <p:spPr>
          <a:xfrm>
            <a:off x="5139042" y="4625499"/>
            <a:ext cx="3731386" cy="2906027"/>
          </a:xfrm>
          <a:prstGeom prst="rect">
            <a:avLst/>
          </a:prstGeom>
        </p:spPr>
      </p:pic>
      <p:pic>
        <p:nvPicPr>
          <p:cNvPr id="25" name="Picture 24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76183EAD-995F-4AFA-80F7-CB26059EDB2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7" t="40075" r="37826" b="7500"/>
          <a:stretch/>
        </p:blipFill>
        <p:spPr>
          <a:xfrm>
            <a:off x="8993013" y="4655323"/>
            <a:ext cx="3731384" cy="2876204"/>
          </a:xfrm>
          <a:prstGeom prst="rect">
            <a:avLst/>
          </a:prstGeom>
        </p:spPr>
      </p:pic>
      <p:pic>
        <p:nvPicPr>
          <p:cNvPr id="27" name="Picture 26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0E909A17-60D2-4A39-BC7F-4178879646B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0" t="40434" r="38272" b="7141"/>
          <a:stretch/>
        </p:blipFill>
        <p:spPr>
          <a:xfrm>
            <a:off x="12849513" y="4655323"/>
            <a:ext cx="3753057" cy="287620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F85A4F5-FC5F-4F8B-AAAA-456A335C8B4B}"/>
              </a:ext>
            </a:extLst>
          </p:cNvPr>
          <p:cNvSpPr txBox="1"/>
          <p:nvPr/>
        </p:nvSpPr>
        <p:spPr>
          <a:xfrm>
            <a:off x="2600307" y="921253"/>
            <a:ext cx="1124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 second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4225EF-6675-4ED9-887F-CD935DFDF5B3}"/>
              </a:ext>
            </a:extLst>
          </p:cNvPr>
          <p:cNvSpPr txBox="1"/>
          <p:nvPr/>
        </p:nvSpPr>
        <p:spPr>
          <a:xfrm>
            <a:off x="6414101" y="917455"/>
            <a:ext cx="1226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 seconds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DA41BD-FF0C-4C14-9A43-41A0D7C5111E}"/>
              </a:ext>
            </a:extLst>
          </p:cNvPr>
          <p:cNvSpPr txBox="1"/>
          <p:nvPr/>
        </p:nvSpPr>
        <p:spPr>
          <a:xfrm>
            <a:off x="10245235" y="921253"/>
            <a:ext cx="1226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3 seconds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26697C-B14C-4020-A059-A379F923178F}"/>
              </a:ext>
            </a:extLst>
          </p:cNvPr>
          <p:cNvSpPr txBox="1"/>
          <p:nvPr/>
        </p:nvSpPr>
        <p:spPr>
          <a:xfrm>
            <a:off x="14112571" y="912425"/>
            <a:ext cx="1226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4 seconds</a:t>
            </a:r>
          </a:p>
        </p:txBody>
      </p:sp>
      <p:pic>
        <p:nvPicPr>
          <p:cNvPr id="22" name="Picture 21" descr="A picture containing indoor, wall&#10;&#10;Description automatically generated">
            <a:extLst>
              <a:ext uri="{FF2B5EF4-FFF2-40B4-BE49-F238E27FC236}">
                <a16:creationId xmlns:a16="http://schemas.microsoft.com/office/drawing/2014/main" id="{C74C9232-C283-4598-A0A0-DCC958718C5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8" t="29761" r="17294" b="23045"/>
          <a:stretch/>
        </p:blipFill>
        <p:spPr>
          <a:xfrm>
            <a:off x="1295546" y="7736613"/>
            <a:ext cx="3718384" cy="1777198"/>
          </a:xfrm>
          <a:prstGeom prst="rect">
            <a:avLst/>
          </a:prstGeom>
        </p:spPr>
      </p:pic>
      <p:pic>
        <p:nvPicPr>
          <p:cNvPr id="24" name="Picture 23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DC484705-DA3A-4579-B4CB-909B92FA9FB6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0" t="30739" r="17420" b="22066"/>
          <a:stretch/>
        </p:blipFill>
        <p:spPr>
          <a:xfrm>
            <a:off x="5171192" y="7736613"/>
            <a:ext cx="3718382" cy="1777198"/>
          </a:xfrm>
          <a:prstGeom prst="rect">
            <a:avLst/>
          </a:prstGeom>
        </p:spPr>
      </p:pic>
      <p:pic>
        <p:nvPicPr>
          <p:cNvPr id="26" name="Picture 25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FD8A0969-3237-4572-B3E4-88064EE9E33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2" t="31001" r="14830" b="21805"/>
          <a:stretch/>
        </p:blipFill>
        <p:spPr>
          <a:xfrm>
            <a:off x="8993013" y="7736613"/>
            <a:ext cx="3718383" cy="1777198"/>
          </a:xfrm>
          <a:prstGeom prst="rect">
            <a:avLst/>
          </a:prstGeom>
        </p:spPr>
      </p:pic>
      <p:pic>
        <p:nvPicPr>
          <p:cNvPr id="36" name="Picture 35" descr="A picture containing wall&#10;&#10;Description automatically generated">
            <a:extLst>
              <a:ext uri="{FF2B5EF4-FFF2-40B4-BE49-F238E27FC236}">
                <a16:creationId xmlns:a16="http://schemas.microsoft.com/office/drawing/2014/main" id="{5856DC4F-A15E-4EE0-BBF7-61C197EF044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1" t="32140" r="14310" b="20666"/>
          <a:stretch/>
        </p:blipFill>
        <p:spPr>
          <a:xfrm>
            <a:off x="12849513" y="7736613"/>
            <a:ext cx="3753057" cy="179377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7B0575F-687D-4DD0-A1B8-8B0890925E34}"/>
              </a:ext>
            </a:extLst>
          </p:cNvPr>
          <p:cNvSpPr txBox="1"/>
          <p:nvPr/>
        </p:nvSpPr>
        <p:spPr>
          <a:xfrm>
            <a:off x="814699" y="2683846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(a)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8D9EF8-42AB-4CFA-9545-CB30234C0AB4}"/>
              </a:ext>
            </a:extLst>
          </p:cNvPr>
          <p:cNvSpPr txBox="1"/>
          <p:nvPr/>
        </p:nvSpPr>
        <p:spPr>
          <a:xfrm>
            <a:off x="814699" y="587845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(b)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4C0318-31EA-482C-9109-9C50C2EEECC5}"/>
              </a:ext>
            </a:extLst>
          </p:cNvPr>
          <p:cNvSpPr txBox="1"/>
          <p:nvPr/>
        </p:nvSpPr>
        <p:spPr>
          <a:xfrm>
            <a:off x="814699" y="8425157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3408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6235EB9F-9A47-45FD-831B-8CFEE2CB65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05" t="41751"/>
          <a:stretch/>
        </p:blipFill>
        <p:spPr>
          <a:xfrm>
            <a:off x="6416149" y="935184"/>
            <a:ext cx="2689556" cy="2258007"/>
          </a:xfrm>
          <a:prstGeom prst="rect">
            <a:avLst/>
          </a:prstGeom>
        </p:spPr>
      </p:pic>
      <p:pic>
        <p:nvPicPr>
          <p:cNvPr id="7" name="Picture 6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C1AE7347-2278-422C-9A8B-6BF250332F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05" t="41751"/>
          <a:stretch/>
        </p:blipFill>
        <p:spPr>
          <a:xfrm>
            <a:off x="3688298" y="935185"/>
            <a:ext cx="2689557" cy="2258007"/>
          </a:xfrm>
          <a:prstGeom prst="rect">
            <a:avLst/>
          </a:prstGeom>
        </p:spPr>
      </p:pic>
      <p:pic>
        <p:nvPicPr>
          <p:cNvPr id="9" name="Picture 8" descr="A close up of a white wall&#10;&#10;Description automatically generated">
            <a:extLst>
              <a:ext uri="{FF2B5EF4-FFF2-40B4-BE49-F238E27FC236}">
                <a16:creationId xmlns:a16="http://schemas.microsoft.com/office/drawing/2014/main" id="{AD6A89D0-F0C2-4690-9795-C8241DADB6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05" t="41751"/>
          <a:stretch/>
        </p:blipFill>
        <p:spPr>
          <a:xfrm>
            <a:off x="11871852" y="935184"/>
            <a:ext cx="2689556" cy="2258007"/>
          </a:xfrm>
          <a:prstGeom prst="rect">
            <a:avLst/>
          </a:prstGeom>
        </p:spPr>
      </p:pic>
      <p:pic>
        <p:nvPicPr>
          <p:cNvPr id="11" name="Picture 10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B57745DB-FA4B-4C9E-9AB4-A448E3AC34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05" t="41751" b="1"/>
          <a:stretch/>
        </p:blipFill>
        <p:spPr>
          <a:xfrm>
            <a:off x="9144003" y="935184"/>
            <a:ext cx="2689555" cy="2258007"/>
          </a:xfrm>
          <a:prstGeom prst="rect">
            <a:avLst/>
          </a:prstGeom>
        </p:spPr>
      </p:pic>
      <p:pic>
        <p:nvPicPr>
          <p:cNvPr id="13" name="Picture 12" descr="A picture containing indoor, wall&#10;&#10;Description automatically generated">
            <a:extLst>
              <a:ext uri="{FF2B5EF4-FFF2-40B4-BE49-F238E27FC236}">
                <a16:creationId xmlns:a16="http://schemas.microsoft.com/office/drawing/2014/main" id="{9B361625-C376-4CB9-8D8F-5EE4C566141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8" t="29761" r="17294" b="23045"/>
          <a:stretch/>
        </p:blipFill>
        <p:spPr>
          <a:xfrm>
            <a:off x="3726592" y="7666327"/>
            <a:ext cx="5417409" cy="2589245"/>
          </a:xfrm>
          <a:prstGeom prst="rect">
            <a:avLst/>
          </a:prstGeom>
        </p:spPr>
      </p:pic>
      <p:pic>
        <p:nvPicPr>
          <p:cNvPr id="15" name="Picture 14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5909B4DA-71F6-4FFD-93AE-5AE57233658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0" t="30739" r="17420" b="22066"/>
          <a:stretch/>
        </p:blipFill>
        <p:spPr>
          <a:xfrm>
            <a:off x="9201442" y="7666325"/>
            <a:ext cx="5417408" cy="2589246"/>
          </a:xfrm>
          <a:prstGeom prst="rect">
            <a:avLst/>
          </a:prstGeom>
        </p:spPr>
      </p:pic>
      <p:pic>
        <p:nvPicPr>
          <p:cNvPr id="17" name="Picture 16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D2C1A14E-4DEC-4B4A-8229-CE6BE2EADA1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2" t="31001" r="14830" b="21805"/>
          <a:stretch/>
        </p:blipFill>
        <p:spPr>
          <a:xfrm>
            <a:off x="3726592" y="10640458"/>
            <a:ext cx="5417409" cy="2589246"/>
          </a:xfrm>
          <a:prstGeom prst="rect">
            <a:avLst/>
          </a:prstGeom>
        </p:spPr>
      </p:pic>
      <p:pic>
        <p:nvPicPr>
          <p:cNvPr id="19" name="Picture 18" descr="A picture containing wall&#10;&#10;Description automatically generated">
            <a:extLst>
              <a:ext uri="{FF2B5EF4-FFF2-40B4-BE49-F238E27FC236}">
                <a16:creationId xmlns:a16="http://schemas.microsoft.com/office/drawing/2014/main" id="{21FD199D-B52E-4E1F-B1DB-AE55001082E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1" t="32140" r="14310" b="20666"/>
          <a:stretch/>
        </p:blipFill>
        <p:spPr>
          <a:xfrm>
            <a:off x="9203965" y="10640458"/>
            <a:ext cx="5417410" cy="2589246"/>
          </a:xfrm>
          <a:prstGeom prst="rect">
            <a:avLst/>
          </a:prstGeom>
        </p:spPr>
      </p:pic>
      <p:pic>
        <p:nvPicPr>
          <p:cNvPr id="21" name="Picture 20" descr="A picture containing wall&#10;&#10;Description automatically generated">
            <a:extLst>
              <a:ext uri="{FF2B5EF4-FFF2-40B4-BE49-F238E27FC236}">
                <a16:creationId xmlns:a16="http://schemas.microsoft.com/office/drawing/2014/main" id="{D870D9A6-266C-4755-9C3B-1D9E90D2DCE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3" t="38419" r="37685" b="9158"/>
          <a:stretch/>
        </p:blipFill>
        <p:spPr>
          <a:xfrm>
            <a:off x="3707444" y="3760958"/>
            <a:ext cx="3712238" cy="287620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C099779-A9FA-47E2-AAE4-FA807636A7A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7" t="39409" r="36835" b="8167"/>
          <a:stretch/>
        </p:blipFill>
        <p:spPr>
          <a:xfrm>
            <a:off x="7550447" y="3760957"/>
            <a:ext cx="3693091" cy="2876203"/>
          </a:xfrm>
          <a:prstGeom prst="rect">
            <a:avLst/>
          </a:prstGeom>
        </p:spPr>
      </p:pic>
      <p:pic>
        <p:nvPicPr>
          <p:cNvPr id="25" name="Picture 24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76183EAD-995F-4AFA-80F7-CB26059EDB2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7" t="40075" r="37826" b="7500"/>
          <a:stretch/>
        </p:blipFill>
        <p:spPr>
          <a:xfrm>
            <a:off x="11374301" y="3760955"/>
            <a:ext cx="3731384" cy="2876204"/>
          </a:xfrm>
          <a:prstGeom prst="rect">
            <a:avLst/>
          </a:prstGeom>
        </p:spPr>
      </p:pic>
      <p:pic>
        <p:nvPicPr>
          <p:cNvPr id="27" name="Picture 26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0E909A17-60D2-4A39-BC7F-4178879646B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0" t="40434" r="38272" b="7141"/>
          <a:stretch/>
        </p:blipFill>
        <p:spPr>
          <a:xfrm>
            <a:off x="15155561" y="3760955"/>
            <a:ext cx="3753057" cy="287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97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41</Words>
  <Application>Microsoft Office PowerPoint</Application>
  <PresentationFormat>Custom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Taeyeong Choi</dc:creator>
  <cp:lastModifiedBy>Taeyeong Choi</cp:lastModifiedBy>
  <cp:revision>19</cp:revision>
  <dcterms:created xsi:type="dcterms:W3CDTF">2019-09-14T08:12:36Z</dcterms:created>
  <dcterms:modified xsi:type="dcterms:W3CDTF">2019-09-14T23:54:37Z</dcterms:modified>
</cp:coreProperties>
</file>