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Taeyeong" initials="CT" lastIdx="1" clrIdx="0">
    <p:extLst>
      <p:ext uri="{19B8F6BF-5375-455C-9EA6-DF929625EA0E}">
        <p15:presenceInfo xmlns:p15="http://schemas.microsoft.com/office/powerpoint/2012/main" userId="7b5c80ccbe41d4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5FD"/>
    <a:srgbClr val="61FFF7"/>
    <a:srgbClr val="FFFF01"/>
    <a:srgbClr val="093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664" autoAdjust="0"/>
  </p:normalViewPr>
  <p:slideViewPr>
    <p:cSldViewPr snapToGrid="0">
      <p:cViewPr>
        <p:scale>
          <a:sx n="150" d="100"/>
          <a:sy n="150" d="100"/>
        </p:scale>
        <p:origin x="-1242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E36C-D24F-4EDB-81BC-0C2F99375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3F485-8B6F-4431-9564-5D71B4AB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7855E-D82A-4174-A9C8-62923A5F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DC09-E96B-4D9C-A550-6629AE86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2E9C9-4ED3-4F1B-A09F-B3D480B5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3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7484-4497-4E13-845A-22593604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737E9-F408-4568-8845-8085D9104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0E0A-32F1-4DF0-8D9A-69DC20F8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55F3-3218-4FFF-B180-28939161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5A54-D550-4989-A570-3A008E96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B58CC-0C4D-4EF9-B81D-C3D0F1874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3286-E105-4957-9212-EB8F5F3D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9C55-4D2D-4FC9-A44A-3EA10F53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EDCC-4E45-4000-BF89-6D23D790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86A7-63A1-437E-8BEB-F2F7F250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D6B1-720E-4C3C-A6E6-A0542726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0644-1D8E-4006-97DA-F2A12DCE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CFF1-0112-467B-AFB1-99DEE16F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2E4-E6E7-4A55-9A5A-C6E0BD16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8A2B-64C2-4670-A5FF-00D44B1F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D9C7-E359-4D07-880D-4F5F747D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64B52-C61B-43FA-8B4C-F5387B58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325A-5070-4091-BE5C-EA09210B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BA28-0C93-42F2-B472-89D36D32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CA98-484C-4AF1-AEA0-9EFED2E0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9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36FE-EE86-4BFC-9F81-0FD631B0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7A9C-0831-4E7B-91D5-CA6130DF9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AFE1-58C9-4191-AAE9-1CFE4DE5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1D9AD-A874-4D4E-943B-DA7A2A95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0E50D-DAA0-4B2C-8C0C-6C84A40E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B096A-4A50-4601-9659-4DC072C1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E882-547B-4FB6-A84F-54811276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32BD0-4F4D-4F32-A3E3-48399D40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76A2-1178-4CAB-BB18-4D30EC112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C6A18-34D6-42C8-BBDC-D260C85E0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A25CE-4A73-4464-8A48-0FBA3FDB4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6B25-3B87-4F87-BBB0-608B2AF1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DB547-B673-4B66-9A33-13A16535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7D4EE-A1A1-434D-A6F2-16D78E1D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8E36-E66C-4C5E-BF0D-826A4A4C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BC26-680D-4215-9B07-3257481F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8121D-CFDD-4CC8-B86B-278A5B1A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1C60D-819C-4375-B818-B6C156C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C80C0-6919-4F01-B61A-F1A77EAB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293CA-C5D3-4E5E-BE8A-34458188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AC948-1272-4151-B623-D82E9B7A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B18E-8C2B-4949-A072-ED9AB2D4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947A-24BB-4750-9C7B-64C99ADB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73FB0-86C2-49E1-9D72-FF874CA6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FE724-81F5-48FD-BA83-D661C005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CA87-CDD4-4322-B9DB-845944E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4A9AE-19AE-4F32-BCB0-20AA349B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7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5A1-21E0-40CB-B18B-CD0746B4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257BF-E756-46DE-A7EC-9AA6CEE39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533A1-FF7F-482D-B40D-F071CB35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95975-BA29-40F8-8995-9516F96C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CC8F5-2BE4-48B8-95D5-F589CD4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38CF7-7F41-45F6-ADE9-9414AC95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26525-4525-4562-8F8F-04C4E3A2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90D4-D79D-4685-8434-1C6ED133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BE25-B49E-4892-AA28-A1C8EE2DE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DC75D-0E51-4679-8CB0-B06FCBAEE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6DA2-0145-4575-A79B-294F7785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315633" cy="1646414"/>
          </a:xfrm>
          <a:prstGeom prst="wedgeRectCallout">
            <a:avLst>
              <a:gd name="adj1" fmla="val -17505"/>
              <a:gd name="adj2" fmla="val 122347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148733" y="980819"/>
            <a:ext cx="681026" cy="947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 rot="1258963">
            <a:off x="6250754" y="2169831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65205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>
                <a:gd name="adj" fmla="val 63136"/>
              </a:avLst>
            </a:prstGeom>
            <a:solidFill>
              <a:srgbClr val="0070C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79104"/>
              </a:avLst>
            </a:prstGeom>
            <a:solidFill>
              <a:srgbClr val="61FFF7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8953453">
              <a:off x="6492191" y="2224585"/>
              <a:ext cx="128469" cy="90571"/>
            </a:xfrm>
            <a:prstGeom prst="teardrop">
              <a:avLst>
                <a:gd name="adj" fmla="val 34076"/>
              </a:avLst>
            </a:prstGeom>
            <a:solidFill>
              <a:srgbClr val="FFFF01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8834827">
              <a:off x="6527338" y="2244146"/>
              <a:ext cx="54635" cy="44625"/>
            </a:xfrm>
            <a:prstGeom prst="teardrop">
              <a:avLst>
                <a:gd name="adj" fmla="val 30239"/>
              </a:avLst>
            </a:prstGeom>
            <a:solidFill>
              <a:srgbClr val="FF000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88E975-1E04-458B-9C28-A835CE322937}"/>
              </a:ext>
            </a:extLst>
          </p:cNvPr>
          <p:cNvGrpSpPr/>
          <p:nvPr/>
        </p:nvGrpSpPr>
        <p:grpSpPr>
          <a:xfrm rot="170160">
            <a:off x="7216369" y="1443492"/>
            <a:ext cx="434525" cy="855955"/>
            <a:chOff x="7352555" y="1508389"/>
            <a:chExt cx="263795" cy="86811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3BA9B8-4710-44D5-A66A-B8AF23DEF59D}"/>
                </a:ext>
              </a:extLst>
            </p:cNvPr>
            <p:cNvSpPr/>
            <p:nvPr/>
          </p:nvSpPr>
          <p:spPr>
            <a:xfrm rot="4267154">
              <a:off x="7050394" y="1810550"/>
              <a:ext cx="868118" cy="26379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3EEE190-F178-4169-AAA0-569EDCCC128D}"/>
                </a:ext>
              </a:extLst>
            </p:cNvPr>
            <p:cNvGrpSpPr/>
            <p:nvPr/>
          </p:nvGrpSpPr>
          <p:grpSpPr>
            <a:xfrm rot="21396822">
              <a:off x="7388846" y="1630482"/>
              <a:ext cx="199455" cy="654730"/>
              <a:chOff x="6906258" y="1491543"/>
              <a:chExt cx="199455" cy="677585"/>
            </a:xfrm>
          </p:grpSpPr>
          <p:sp>
            <p:nvSpPr>
              <p:cNvPr id="109" name="Teardrop 108">
                <a:extLst>
                  <a:ext uri="{FF2B5EF4-FFF2-40B4-BE49-F238E27FC236}">
                    <a16:creationId xmlns:a16="http://schemas.microsoft.com/office/drawing/2014/main" id="{59E1F23B-764B-4709-BB77-B8DD090A4E15}"/>
                  </a:ext>
                </a:extLst>
              </p:cNvPr>
              <p:cNvSpPr/>
              <p:nvPr/>
            </p:nvSpPr>
            <p:spPr>
              <a:xfrm rot="10011382">
                <a:off x="6906258" y="1491543"/>
                <a:ext cx="199455" cy="677585"/>
              </a:xfrm>
              <a:prstGeom prst="teardrop">
                <a:avLst>
                  <a:gd name="adj" fmla="val 45563"/>
                </a:avLst>
              </a:prstGeom>
              <a:solidFill>
                <a:srgbClr val="0070C0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ardrop 109">
                <a:extLst>
                  <a:ext uri="{FF2B5EF4-FFF2-40B4-BE49-F238E27FC236}">
                    <a16:creationId xmlns:a16="http://schemas.microsoft.com/office/drawing/2014/main" id="{C74B096F-05E4-47E0-8D64-2922A1CF7CEE}"/>
                  </a:ext>
                </a:extLst>
              </p:cNvPr>
              <p:cNvSpPr/>
              <p:nvPr/>
            </p:nvSpPr>
            <p:spPr>
              <a:xfrm rot="9929798">
                <a:off x="6942797" y="1604949"/>
                <a:ext cx="153842" cy="485549"/>
              </a:xfrm>
              <a:prstGeom prst="teardrop">
                <a:avLst>
                  <a:gd name="adj" fmla="val 44329"/>
                </a:avLst>
              </a:prstGeom>
              <a:solidFill>
                <a:srgbClr val="61FFF7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ardrop 110">
                <a:extLst>
                  <a:ext uri="{FF2B5EF4-FFF2-40B4-BE49-F238E27FC236}">
                    <a16:creationId xmlns:a16="http://schemas.microsoft.com/office/drawing/2014/main" id="{36CDF219-10C4-4B06-B2CB-3058CE86A13C}"/>
                  </a:ext>
                </a:extLst>
              </p:cNvPr>
              <p:cNvSpPr/>
              <p:nvPr/>
            </p:nvSpPr>
            <p:spPr>
              <a:xfrm rot="10149176">
                <a:off x="6968784" y="1735727"/>
                <a:ext cx="115440" cy="244779"/>
              </a:xfrm>
              <a:prstGeom prst="teardrop">
                <a:avLst>
                  <a:gd name="adj" fmla="val 42889"/>
                </a:avLst>
              </a:prstGeom>
              <a:solidFill>
                <a:srgbClr val="FFFF01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ardrop 111">
                <a:extLst>
                  <a:ext uri="{FF2B5EF4-FFF2-40B4-BE49-F238E27FC236}">
                    <a16:creationId xmlns:a16="http://schemas.microsoft.com/office/drawing/2014/main" id="{6BCF2B75-40D9-47BF-A2ED-6172A7CFDD9B}"/>
                  </a:ext>
                </a:extLst>
              </p:cNvPr>
              <p:cNvSpPr/>
              <p:nvPr/>
            </p:nvSpPr>
            <p:spPr>
              <a:xfrm rot="9326464">
                <a:off x="6990257" y="1803478"/>
                <a:ext cx="72167" cy="115031"/>
              </a:xfrm>
              <a:prstGeom prst="teardrop">
                <a:avLst>
                  <a:gd name="adj" fmla="val 32346"/>
                </a:avLst>
              </a:prstGeom>
              <a:solidFill>
                <a:srgbClr val="FF0000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6499133" y="1316768"/>
            <a:ext cx="438999" cy="8467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>
            <a:off x="7821852" y="1036768"/>
            <a:ext cx="474868" cy="819023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83F335F3-B774-427C-A047-D22CCB2358B9}"/>
              </a:ext>
            </a:extLst>
          </p:cNvPr>
          <p:cNvSpPr/>
          <p:nvPr/>
        </p:nvSpPr>
        <p:spPr>
          <a:xfrm>
            <a:off x="8633232" y="3082427"/>
            <a:ext cx="1216256" cy="452612"/>
          </a:xfrm>
          <a:prstGeom prst="rightArrow">
            <a:avLst>
              <a:gd name="adj1" fmla="val 50000"/>
              <a:gd name="adj2" fmla="val 9935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  <a:scene3d>
            <a:camera prst="isometricOffAxis1Top">
              <a:rot lat="18969643" lon="18762693" rev="498343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88478B-5116-4FEC-A548-8F3D1D256B7D}"/>
              </a:ext>
            </a:extLst>
          </p:cNvPr>
          <p:cNvGrpSpPr/>
          <p:nvPr/>
        </p:nvGrpSpPr>
        <p:grpSpPr>
          <a:xfrm>
            <a:off x="3189807" y="3067226"/>
            <a:ext cx="275865" cy="207261"/>
            <a:chOff x="3252685" y="4363039"/>
            <a:chExt cx="303452" cy="227987"/>
          </a:xfrm>
        </p:grpSpPr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F8E9BA3C-1EDD-4272-8C01-AD9399A7BD47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0534C09C-5815-4DC8-9430-C79CA6A0ABE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4106126C-3253-4ECB-9AF6-333D5041D07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AE8BA498-272C-4741-ADB8-CC5D4EC57FC8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6637B4-9B2A-4FE5-B529-C18344238983}"/>
              </a:ext>
            </a:extLst>
          </p:cNvPr>
          <p:cNvGrpSpPr/>
          <p:nvPr/>
        </p:nvGrpSpPr>
        <p:grpSpPr>
          <a:xfrm rot="19958770">
            <a:off x="2932139" y="2843921"/>
            <a:ext cx="331216" cy="207261"/>
            <a:chOff x="3252685" y="4363039"/>
            <a:chExt cx="303452" cy="227987"/>
          </a:xfrm>
        </p:grpSpPr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20CD3D4A-3F46-4333-AC29-63A5F209C95A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46D2E2C9-E35E-4725-8AE8-63AB416A49E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B21265F7-E27F-487A-BE06-E92FB3758989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07A0CA71-FF72-4565-94DD-7984DCF6546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A89F6E3-5F40-4367-8839-A1C0733515A9}"/>
              </a:ext>
            </a:extLst>
          </p:cNvPr>
          <p:cNvGrpSpPr/>
          <p:nvPr/>
        </p:nvGrpSpPr>
        <p:grpSpPr>
          <a:xfrm rot="187554">
            <a:off x="2819534" y="2542474"/>
            <a:ext cx="364338" cy="207261"/>
            <a:chOff x="3252685" y="4363039"/>
            <a:chExt cx="303452" cy="227987"/>
          </a:xfrm>
        </p:grpSpPr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2B554F19-39CC-439E-8471-59D816146E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FDB3863D-D8DE-4A75-89E8-B33393CDBB4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D4623523-09D4-4702-8273-5FD08626796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46FC31EA-D9A9-4BCF-9AE2-C653D1B9C30A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1BAA48D-B303-42AF-BC12-AC30C82C40C0}"/>
              </a:ext>
            </a:extLst>
          </p:cNvPr>
          <p:cNvGrpSpPr/>
          <p:nvPr/>
        </p:nvGrpSpPr>
        <p:grpSpPr>
          <a:xfrm rot="2207151">
            <a:off x="3132152" y="2362159"/>
            <a:ext cx="400772" cy="207261"/>
            <a:chOff x="3252685" y="4363039"/>
            <a:chExt cx="303452" cy="227987"/>
          </a:xfrm>
        </p:grpSpPr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2CA456F3-91CC-4103-BFEE-96767A4439B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45CADC5F-E81A-407A-8450-F61D4953B2F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02AC890B-937F-4599-AEEE-C7F742D5C92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0C5C7C87-BF99-4FDF-8BC2-B1487E9A84AE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19D5A50-2176-4D4C-B2C8-F3B049D5B991}"/>
              </a:ext>
            </a:extLst>
          </p:cNvPr>
          <p:cNvGrpSpPr/>
          <p:nvPr/>
        </p:nvGrpSpPr>
        <p:grpSpPr>
          <a:xfrm rot="1438659">
            <a:off x="4379928" y="3114336"/>
            <a:ext cx="275865" cy="207261"/>
            <a:chOff x="3252685" y="4363039"/>
            <a:chExt cx="303452" cy="227987"/>
          </a:xfrm>
        </p:grpSpPr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429AA344-CAC1-4EF0-B766-2C62D09C6021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366D2FB1-7FAA-4CF2-98E2-1D6C157B9B0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C982404A-E2DB-4E88-91F9-BA7F7CD979F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392D25B1-2852-404A-9506-827357845CE6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522797-672D-4B95-99DD-5D6511FBD4BE}"/>
              </a:ext>
            </a:extLst>
          </p:cNvPr>
          <p:cNvGrpSpPr/>
          <p:nvPr/>
        </p:nvGrpSpPr>
        <p:grpSpPr>
          <a:xfrm rot="413890">
            <a:off x="4282966" y="2804567"/>
            <a:ext cx="333797" cy="207261"/>
            <a:chOff x="3252685" y="4363039"/>
            <a:chExt cx="303452" cy="227987"/>
          </a:xfrm>
        </p:grpSpPr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8F4FA053-9BF9-4A02-843F-050586F203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31924B64-66AE-4E60-A30A-952704900452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A6B9213A-407A-4A88-8828-26A7B9B393F4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CDEB1AAA-FD67-49AD-B429-23502FD0233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A4CE631-251D-4A42-9595-FC8BA800C3AB}"/>
              </a:ext>
            </a:extLst>
          </p:cNvPr>
          <p:cNvGrpSpPr/>
          <p:nvPr/>
        </p:nvGrpSpPr>
        <p:grpSpPr>
          <a:xfrm rot="20972468">
            <a:off x="4492473" y="2532803"/>
            <a:ext cx="333797" cy="207261"/>
            <a:chOff x="3252685" y="4363039"/>
            <a:chExt cx="303452" cy="227987"/>
          </a:xfrm>
        </p:grpSpPr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3BAA2867-C94D-493E-A0D6-EE80454E862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F8BE0A59-A042-4CB4-8F7E-F265BCDB8B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F2316C2-235A-4AF0-B4D7-5BDED23FA7E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EF47C1A6-6FB4-4CBA-9F1E-DA58B70A7DB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43303D1-BAF8-4441-AA0E-7702C5AB8AD4}"/>
              </a:ext>
            </a:extLst>
          </p:cNvPr>
          <p:cNvGrpSpPr/>
          <p:nvPr/>
        </p:nvGrpSpPr>
        <p:grpSpPr>
          <a:xfrm rot="20882992">
            <a:off x="4162015" y="2344388"/>
            <a:ext cx="403895" cy="207261"/>
            <a:chOff x="3252685" y="4363039"/>
            <a:chExt cx="303452" cy="227987"/>
          </a:xfrm>
        </p:grpSpPr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2D3DFE02-CDC7-412F-9009-5DE29159848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7ED7223C-E894-40B0-B71E-16567B5272F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92BBBA26-B15D-452D-AF44-8B90B17063C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A4333F36-2E55-426C-BBFA-2FCA597DE8C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639E2C1-3AFA-4342-82B3-B1FFC251EB84}"/>
              </a:ext>
            </a:extLst>
          </p:cNvPr>
          <p:cNvGrpSpPr/>
          <p:nvPr/>
        </p:nvGrpSpPr>
        <p:grpSpPr>
          <a:xfrm rot="843769">
            <a:off x="5416740" y="3088096"/>
            <a:ext cx="275865" cy="207261"/>
            <a:chOff x="3252685" y="4363039"/>
            <a:chExt cx="303452" cy="227987"/>
          </a:xfrm>
        </p:grpSpPr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F9183E72-E693-45F2-B4F5-C1B6D27F0D06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D4071003-904D-4E71-B257-86EBE1DFF01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3AB2F142-E4C9-4681-AE07-DE664644F37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85E4339C-CC17-41FF-A1A1-C88FDEC337C1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CA2280E-D6A3-41B6-A650-CFEBBB78F7A3}"/>
              </a:ext>
            </a:extLst>
          </p:cNvPr>
          <p:cNvGrpSpPr/>
          <p:nvPr/>
        </p:nvGrpSpPr>
        <p:grpSpPr>
          <a:xfrm rot="21244488">
            <a:off x="5467495" y="2824604"/>
            <a:ext cx="367177" cy="171290"/>
            <a:chOff x="3252685" y="4363039"/>
            <a:chExt cx="303452" cy="227987"/>
          </a:xfrm>
        </p:grpSpPr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A2ED0E83-1E8F-43E5-96B0-A588F15FF6E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3CBE0EE5-CAE4-4193-9D9D-0434C652B1F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3BECE72D-735F-477A-A1A2-2E2DA0C40848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BF5FAAF-8D4E-447B-8F94-C598EEC75404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E65B262-7061-494E-B5DB-EC6D790AD2F7}"/>
              </a:ext>
            </a:extLst>
          </p:cNvPr>
          <p:cNvGrpSpPr/>
          <p:nvPr/>
        </p:nvGrpSpPr>
        <p:grpSpPr>
          <a:xfrm rot="21244488">
            <a:off x="5391604" y="2539828"/>
            <a:ext cx="403895" cy="207261"/>
            <a:chOff x="3252685" y="4363039"/>
            <a:chExt cx="303452" cy="227987"/>
          </a:xfrm>
        </p:grpSpPr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5A69125C-8533-4DCE-8F70-585AFEE6FEC8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F5E32F7B-97BC-45C0-A567-5F83405D2D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0962F03A-CAF3-4530-ADEC-A68471D525A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C7F3E6A7-F1BD-48D8-ABC0-AAC0708415AF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3A77124-537A-420B-8338-7167E331771F}"/>
              </a:ext>
            </a:extLst>
          </p:cNvPr>
          <p:cNvGrpSpPr/>
          <p:nvPr/>
        </p:nvGrpSpPr>
        <p:grpSpPr>
          <a:xfrm rot="21244488">
            <a:off x="5172768" y="2339334"/>
            <a:ext cx="488714" cy="171290"/>
            <a:chOff x="3252685" y="4363039"/>
            <a:chExt cx="303452" cy="227987"/>
          </a:xfrm>
        </p:grpSpPr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8DD06F71-A78B-478D-ACA1-5EA9BDC0D934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05A7AC1B-418E-4BD9-8AD6-48B88A26A8A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717392C1-7B83-42C5-BBD1-21C68AD68D0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81C0F0C2-8357-444F-8393-8B9F78C72C6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92342F-7587-432D-9A7F-14CF16D840D9}"/>
              </a:ext>
            </a:extLst>
          </p:cNvPr>
          <p:cNvSpPr txBox="1"/>
          <p:nvPr/>
        </p:nvSpPr>
        <p:spPr>
          <a:xfrm>
            <a:off x="6369971" y="382440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DFB0503-8CF8-4BEF-9515-D1A7AED2DDA4}"/>
              </a:ext>
            </a:extLst>
          </p:cNvPr>
          <p:cNvSpPr txBox="1"/>
          <p:nvPr/>
        </p:nvSpPr>
        <p:spPr>
          <a:xfrm>
            <a:off x="9510297" y="1830244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H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2AB991-838C-444B-B6A1-988FFE6BC7A3}"/>
              </a:ext>
            </a:extLst>
          </p:cNvPr>
          <p:cNvSpPr txBox="1"/>
          <p:nvPr/>
        </p:nvSpPr>
        <p:spPr>
          <a:xfrm>
            <a:off x="7762499" y="294777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2C4F93B-E976-4892-B501-43423441E850}"/>
              </a:ext>
            </a:extLst>
          </p:cNvPr>
          <p:cNvSpPr txBox="1"/>
          <p:nvPr/>
        </p:nvSpPr>
        <p:spPr>
          <a:xfrm>
            <a:off x="8677142" y="2694410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EA22B0-9D1A-4FC6-B3D2-A4779FB1845D}"/>
              </a:ext>
            </a:extLst>
          </p:cNvPr>
          <p:cNvSpPr txBox="1"/>
          <p:nvPr/>
        </p:nvSpPr>
        <p:spPr>
          <a:xfrm>
            <a:off x="9163527" y="235374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6A1540C-7F6D-4CBF-AA7A-12BFDA18A2E4}"/>
              </a:ext>
            </a:extLst>
          </p:cNvPr>
          <p:cNvSpPr txBox="1"/>
          <p:nvPr/>
        </p:nvSpPr>
        <p:spPr>
          <a:xfrm>
            <a:off x="9390208" y="211687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1183B06-BFD2-4019-821A-B83BEC110DA1}"/>
              </a:ext>
            </a:extLst>
          </p:cNvPr>
          <p:cNvSpPr txBox="1"/>
          <p:nvPr/>
        </p:nvSpPr>
        <p:spPr>
          <a:xfrm>
            <a:off x="5611361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FFA66BA-8EE2-4E15-A69F-72E8050811C5}"/>
              </a:ext>
            </a:extLst>
          </p:cNvPr>
          <p:cNvSpPr txBox="1"/>
          <p:nvPr/>
        </p:nvSpPr>
        <p:spPr>
          <a:xfrm>
            <a:off x="4518202" y="2290456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D26B6CB-916C-46BF-9A68-DC6C33C7FA76}"/>
              </a:ext>
            </a:extLst>
          </p:cNvPr>
          <p:cNvSpPr txBox="1"/>
          <p:nvPr/>
        </p:nvSpPr>
        <p:spPr>
          <a:xfrm>
            <a:off x="2930353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2AE90D0-0C24-438A-95F0-F300377B9C83}"/>
              </a:ext>
            </a:extLst>
          </p:cNvPr>
          <p:cNvSpPr txBox="1"/>
          <p:nvPr/>
        </p:nvSpPr>
        <p:spPr>
          <a:xfrm>
            <a:off x="3127416" y="255994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08CE2AB-7080-4A78-ABE0-F55DEF030EDC}"/>
              </a:ext>
            </a:extLst>
          </p:cNvPr>
          <p:cNvSpPr txBox="1"/>
          <p:nvPr/>
        </p:nvSpPr>
        <p:spPr>
          <a:xfrm>
            <a:off x="4237428" y="2529263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D2401EA-F5F5-4F91-BCBC-CA6713AEB48F}"/>
              </a:ext>
            </a:extLst>
          </p:cNvPr>
          <p:cNvSpPr txBox="1"/>
          <p:nvPr/>
        </p:nvSpPr>
        <p:spPr>
          <a:xfrm>
            <a:off x="5132873" y="255988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5466F38-375E-403E-9283-93111B5AB3E5}"/>
              </a:ext>
            </a:extLst>
          </p:cNvPr>
          <p:cNvSpPr txBox="1"/>
          <p:nvPr/>
        </p:nvSpPr>
        <p:spPr>
          <a:xfrm>
            <a:off x="3195332" y="27934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209279F-E05D-4A0D-86A5-900001FD1BCA}"/>
              </a:ext>
            </a:extLst>
          </p:cNvPr>
          <p:cNvSpPr txBox="1"/>
          <p:nvPr/>
        </p:nvSpPr>
        <p:spPr>
          <a:xfrm>
            <a:off x="4568553" y="280739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E357A41-2DAC-4533-8E97-FE77985D5284}"/>
              </a:ext>
            </a:extLst>
          </p:cNvPr>
          <p:cNvSpPr txBox="1"/>
          <p:nvPr/>
        </p:nvSpPr>
        <p:spPr>
          <a:xfrm>
            <a:off x="5188868" y="28134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F11C0CD-176A-44C3-8278-1C5EFFF9283C}"/>
              </a:ext>
            </a:extLst>
          </p:cNvPr>
          <p:cNvSpPr txBox="1"/>
          <p:nvPr/>
        </p:nvSpPr>
        <p:spPr>
          <a:xfrm>
            <a:off x="3320945" y="3209277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A5346F8-CCD1-48AB-9132-B992A629F2D9}"/>
              </a:ext>
            </a:extLst>
          </p:cNvPr>
          <p:cNvSpPr txBox="1"/>
          <p:nvPr/>
        </p:nvSpPr>
        <p:spPr>
          <a:xfrm>
            <a:off x="4598553" y="31689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FCE5816-3241-4232-9670-3B40FF724BF0}"/>
              </a:ext>
            </a:extLst>
          </p:cNvPr>
          <p:cNvSpPr txBox="1"/>
          <p:nvPr/>
        </p:nvSpPr>
        <p:spPr>
          <a:xfrm>
            <a:off x="5621184" y="31499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9FC32D4-13C8-4AE9-B0A3-83484B267A35}"/>
              </a:ext>
            </a:extLst>
          </p:cNvPr>
          <p:cNvSpPr txBox="1"/>
          <p:nvPr/>
        </p:nvSpPr>
        <p:spPr>
          <a:xfrm>
            <a:off x="3188979" y="34092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FE6CB46-93A0-4D36-8FCE-14E9162C9989}"/>
              </a:ext>
            </a:extLst>
          </p:cNvPr>
          <p:cNvSpPr txBox="1"/>
          <p:nvPr/>
        </p:nvSpPr>
        <p:spPr>
          <a:xfrm>
            <a:off x="4319058" y="334242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B29586F-A180-4F13-8EEC-4B6E07281963}"/>
              </a:ext>
            </a:extLst>
          </p:cNvPr>
          <p:cNvSpPr txBox="1"/>
          <p:nvPr/>
        </p:nvSpPr>
        <p:spPr>
          <a:xfrm>
            <a:off x="5336745" y="331787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200003F-3006-4307-AA89-F33AFC9C54F1}"/>
              </a:ext>
            </a:extLst>
          </p:cNvPr>
          <p:cNvSpPr txBox="1"/>
          <p:nvPr/>
        </p:nvSpPr>
        <p:spPr>
          <a:xfrm>
            <a:off x="3138918" y="359704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472E4DA-46A8-4766-ABB1-4803111D9611}"/>
              </a:ext>
            </a:extLst>
          </p:cNvPr>
          <p:cNvSpPr txBox="1"/>
          <p:nvPr/>
        </p:nvSpPr>
        <p:spPr>
          <a:xfrm>
            <a:off x="4459599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7B9C414-9ECB-4A94-B6BB-30D48EBFF462}"/>
              </a:ext>
            </a:extLst>
          </p:cNvPr>
          <p:cNvSpPr txBox="1"/>
          <p:nvPr/>
        </p:nvSpPr>
        <p:spPr>
          <a:xfrm>
            <a:off x="5486968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120B4C-84AB-42E3-BA3B-4F0EABFABEBE}"/>
              </a:ext>
            </a:extLst>
          </p:cNvPr>
          <p:cNvSpPr txBox="1"/>
          <p:nvPr/>
        </p:nvSpPr>
        <p:spPr>
          <a:xfrm>
            <a:off x="8151787" y="1763474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H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7F04575-315D-4C7C-99D1-57B3B4D05D5D}"/>
              </a:ext>
            </a:extLst>
          </p:cNvPr>
          <p:cNvSpPr txBox="1"/>
          <p:nvPr/>
        </p:nvSpPr>
        <p:spPr>
          <a:xfrm>
            <a:off x="7628539" y="193578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7517B84-971C-43AF-AA43-CEB20F0908AC}"/>
              </a:ext>
            </a:extLst>
          </p:cNvPr>
          <p:cNvSpPr txBox="1"/>
          <p:nvPr/>
        </p:nvSpPr>
        <p:spPr>
          <a:xfrm>
            <a:off x="6873027" y="191440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466FC94-34F2-4AB9-A984-93A051746504}"/>
              </a:ext>
            </a:extLst>
          </p:cNvPr>
          <p:cNvSpPr txBox="1"/>
          <p:nvPr/>
        </p:nvSpPr>
        <p:spPr>
          <a:xfrm>
            <a:off x="6548588" y="228727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26441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7B201C3-EBE6-4A28-9713-8CA5218405D8}"/>
              </a:ext>
            </a:extLst>
          </p:cNvPr>
          <p:cNvGrpSpPr/>
          <p:nvPr/>
        </p:nvGrpSpPr>
        <p:grpSpPr>
          <a:xfrm>
            <a:off x="1862191" y="796584"/>
            <a:ext cx="861133" cy="929967"/>
            <a:chOff x="454198" y="385104"/>
            <a:chExt cx="861133" cy="929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/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3B7CDE-1278-4858-9A5D-365F7B3FF529}"/>
                </a:ext>
              </a:extLst>
            </p:cNvPr>
            <p:cNvGrpSpPr/>
            <p:nvPr/>
          </p:nvGrpSpPr>
          <p:grpSpPr>
            <a:xfrm rot="16200000">
              <a:off x="528140" y="572556"/>
              <a:ext cx="685800" cy="310896"/>
              <a:chOff x="1395095" y="1494185"/>
              <a:chExt cx="872913" cy="390058"/>
            </a:xfrm>
          </p:grpSpPr>
          <p:sp>
            <p:nvSpPr>
              <p:cNvPr id="210" name="Cube 209">
                <a:extLst>
                  <a:ext uri="{FF2B5EF4-FFF2-40B4-BE49-F238E27FC236}">
                    <a16:creationId xmlns:a16="http://schemas.microsoft.com/office/drawing/2014/main" id="{9AE74557-B915-4AE0-B3DE-0A9E59381F01}"/>
                  </a:ext>
                </a:extLst>
              </p:cNvPr>
              <p:cNvSpPr/>
              <p:nvPr/>
            </p:nvSpPr>
            <p:spPr>
              <a:xfrm>
                <a:off x="1395095" y="155972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ube 197">
                <a:extLst>
                  <a:ext uri="{FF2B5EF4-FFF2-40B4-BE49-F238E27FC236}">
                    <a16:creationId xmlns:a16="http://schemas.microsoft.com/office/drawing/2014/main" id="{A2671940-8768-479C-967D-A9C96DC64BD7}"/>
                  </a:ext>
                </a:extLst>
              </p:cNvPr>
              <p:cNvSpPr/>
              <p:nvPr/>
            </p:nvSpPr>
            <p:spPr>
              <a:xfrm>
                <a:off x="1396413" y="149418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65049F6-78DE-46F0-A503-801E4190BC30}"/>
                  </a:ext>
                </a:extLst>
              </p:cNvPr>
              <p:cNvGrpSpPr/>
              <p:nvPr/>
            </p:nvGrpSpPr>
            <p:grpSpPr>
              <a:xfrm rot="16200000">
                <a:off x="1820149" y="1524099"/>
                <a:ext cx="127640" cy="210833"/>
                <a:chOff x="6916911" y="1853469"/>
                <a:chExt cx="548585" cy="438384"/>
              </a:xfrm>
            </p:grpSpPr>
            <p:sp>
              <p:nvSpPr>
                <p:cNvPr id="205" name="Teardrop 204">
                  <a:extLst>
                    <a:ext uri="{FF2B5EF4-FFF2-40B4-BE49-F238E27FC236}">
                      <a16:creationId xmlns:a16="http://schemas.microsoft.com/office/drawing/2014/main" id="{56B67F7F-D3C0-4B35-8867-C5590DA99B49}"/>
                    </a:ext>
                  </a:extLst>
                </p:cNvPr>
                <p:cNvSpPr/>
                <p:nvPr/>
              </p:nvSpPr>
              <p:spPr>
                <a:xfrm rot="10800000">
                  <a:off x="6916911" y="1853469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ardrop 205">
                  <a:extLst>
                    <a:ext uri="{FF2B5EF4-FFF2-40B4-BE49-F238E27FC236}">
                      <a16:creationId xmlns:a16="http://schemas.microsoft.com/office/drawing/2014/main" id="{947D79B8-8437-41B3-8138-CBB8AA5A26F0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3" cy="368350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eardrop 206">
                  <a:extLst>
                    <a:ext uri="{FF2B5EF4-FFF2-40B4-BE49-F238E27FC236}">
                      <a16:creationId xmlns:a16="http://schemas.microsoft.com/office/drawing/2014/main" id="{8ACC670C-9EDA-412E-B514-D8C0C455E16A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Teardrop 207">
                  <a:extLst>
                    <a:ext uri="{FF2B5EF4-FFF2-40B4-BE49-F238E27FC236}">
                      <a16:creationId xmlns:a16="http://schemas.microsoft.com/office/drawing/2014/main" id="{55B77219-C85F-496F-868D-5513A5A6BCE2}"/>
                    </a:ext>
                  </a:extLst>
                </p:cNvPr>
                <p:cNvSpPr/>
                <p:nvPr/>
              </p:nvSpPr>
              <p:spPr>
                <a:xfrm rot="11367340">
                  <a:off x="7062042" y="2016700"/>
                  <a:ext cx="246143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eardrop 208">
                  <a:extLst>
                    <a:ext uri="{FF2B5EF4-FFF2-40B4-BE49-F238E27FC236}">
                      <a16:creationId xmlns:a16="http://schemas.microsoft.com/office/drawing/2014/main" id="{D8ABDC09-C454-4D0E-A1FF-C0E974D612AF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27E5D9B-6907-465F-8BA3-AB985E3D963C}"/>
              </a:ext>
            </a:extLst>
          </p:cNvPr>
          <p:cNvGrpSpPr/>
          <p:nvPr/>
        </p:nvGrpSpPr>
        <p:grpSpPr>
          <a:xfrm>
            <a:off x="3022664" y="879662"/>
            <a:ext cx="983014" cy="818501"/>
            <a:chOff x="2367344" y="468182"/>
            <a:chExt cx="983014" cy="81850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B35A3780-2ABF-49EA-B633-67BFCE9B054D}"/>
                </a:ext>
              </a:extLst>
            </p:cNvPr>
            <p:cNvSpPr/>
            <p:nvPr/>
          </p:nvSpPr>
          <p:spPr>
            <a:xfrm>
              <a:off x="2563096" y="468182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19C50F-3BC2-4ADB-A2C2-4F966EBBD0F8}"/>
                </a:ext>
              </a:extLst>
            </p:cNvPr>
            <p:cNvSpPr/>
            <p:nvPr/>
          </p:nvSpPr>
          <p:spPr>
            <a:xfrm>
              <a:off x="2367344" y="1032767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5A45707-A9BD-46D8-8B9D-3B1DAD9DC066}"/>
              </a:ext>
            </a:extLst>
          </p:cNvPr>
          <p:cNvGrpSpPr/>
          <p:nvPr/>
        </p:nvGrpSpPr>
        <p:grpSpPr>
          <a:xfrm>
            <a:off x="3062120" y="1997657"/>
            <a:ext cx="983014" cy="438395"/>
            <a:chOff x="2406800" y="1586177"/>
            <a:chExt cx="983014" cy="438395"/>
          </a:xfrm>
        </p:grpSpPr>
        <p:sp>
          <p:nvSpPr>
            <p:cNvPr id="231" name="Cube 230">
              <a:extLst>
                <a:ext uri="{FF2B5EF4-FFF2-40B4-BE49-F238E27FC236}">
                  <a16:creationId xmlns:a16="http://schemas.microsoft.com/office/drawing/2014/main" id="{5BC627EE-F730-4F58-A3D9-8EF9E2283C4C}"/>
                </a:ext>
              </a:extLst>
            </p:cNvPr>
            <p:cNvSpPr/>
            <p:nvPr/>
          </p:nvSpPr>
          <p:spPr>
            <a:xfrm>
              <a:off x="2494517" y="1586177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370C077-AE01-476F-8922-7AD9ECF15632}"/>
                </a:ext>
              </a:extLst>
            </p:cNvPr>
            <p:cNvSpPr/>
            <p:nvPr/>
          </p:nvSpPr>
          <p:spPr>
            <a:xfrm>
              <a:off x="2406800" y="177065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4EEB953-C706-4BD4-AC8C-D5FFE8F127B3}"/>
              </a:ext>
            </a:extLst>
          </p:cNvPr>
          <p:cNvGrpSpPr/>
          <p:nvPr/>
        </p:nvGrpSpPr>
        <p:grpSpPr>
          <a:xfrm>
            <a:off x="1801185" y="2019798"/>
            <a:ext cx="987643" cy="381932"/>
            <a:chOff x="393192" y="1608318"/>
            <a:chExt cx="987643" cy="38193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1C49CC-D227-4CB1-985A-4B02FA2D3AB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2751F011-340A-483B-A54F-6B11139CAFEC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Cube 219">
                <a:extLst>
                  <a:ext uri="{FF2B5EF4-FFF2-40B4-BE49-F238E27FC236}">
                    <a16:creationId xmlns:a16="http://schemas.microsoft.com/office/drawing/2014/main" id="{26F20980-0EA0-4928-AC73-2D4B729229B1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Cube 220">
                <a:extLst>
                  <a:ext uri="{FF2B5EF4-FFF2-40B4-BE49-F238E27FC236}">
                    <a16:creationId xmlns:a16="http://schemas.microsoft.com/office/drawing/2014/main" id="{EFB398F6-B12F-485E-B634-F5CED8B3CEC2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Cube 224">
                <a:extLst>
                  <a:ext uri="{FF2B5EF4-FFF2-40B4-BE49-F238E27FC236}">
                    <a16:creationId xmlns:a16="http://schemas.microsoft.com/office/drawing/2014/main" id="{619CC81F-D282-4FF2-B34F-7B2F071AAA9A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Cube 225">
                <a:extLst>
                  <a:ext uri="{FF2B5EF4-FFF2-40B4-BE49-F238E27FC236}">
                    <a16:creationId xmlns:a16="http://schemas.microsoft.com/office/drawing/2014/main" id="{FA978CED-E388-4B87-8C54-B0EA344084E6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27" name="Cube 226">
                <a:extLst>
                  <a:ext uri="{FF2B5EF4-FFF2-40B4-BE49-F238E27FC236}">
                    <a16:creationId xmlns:a16="http://schemas.microsoft.com/office/drawing/2014/main" id="{7E33ED9F-5735-4236-BCB6-931B92601D0D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Cube 227">
                <a:extLst>
                  <a:ext uri="{FF2B5EF4-FFF2-40B4-BE49-F238E27FC236}">
                    <a16:creationId xmlns:a16="http://schemas.microsoft.com/office/drawing/2014/main" id="{5D0391FB-9EC0-4B4F-9124-C841E3BB9B83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0B45FD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Cube 228">
                <a:extLst>
                  <a:ext uri="{FF2B5EF4-FFF2-40B4-BE49-F238E27FC236}">
                    <a16:creationId xmlns:a16="http://schemas.microsoft.com/office/drawing/2014/main" id="{EFF73466-4D66-4165-92E3-9F60DD6FA497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Cube 229">
                <a:extLst>
                  <a:ext uri="{FF2B5EF4-FFF2-40B4-BE49-F238E27FC236}">
                    <a16:creationId xmlns:a16="http://schemas.microsoft.com/office/drawing/2014/main" id="{783F6AF6-2223-4AB5-9743-528294C1FACC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CFB54BD-8B76-4E58-A5AF-49A3CE9969F4}"/>
              </a:ext>
            </a:extLst>
          </p:cNvPr>
          <p:cNvCxnSpPr>
            <a:cxnSpLocks/>
            <a:stCxn id="17" idx="5"/>
            <a:endCxn id="234" idx="2"/>
          </p:cNvCxnSpPr>
          <p:nvPr/>
        </p:nvCxnSpPr>
        <p:spPr>
          <a:xfrm>
            <a:off x="3852386" y="1101383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3D5DFDC-7DD7-4FA4-B6DD-09C444B43EC5}"/>
              </a:ext>
            </a:extLst>
          </p:cNvPr>
          <p:cNvCxnSpPr>
            <a:stCxn id="231" idx="5"/>
            <a:endCxn id="234" idx="2"/>
          </p:cNvCxnSpPr>
          <p:nvPr/>
        </p:nvCxnSpPr>
        <p:spPr>
          <a:xfrm flipV="1">
            <a:off x="3939203" y="1640050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8A988E1-4707-4CE2-B9AF-70B08DAE09E7}"/>
              </a:ext>
            </a:extLst>
          </p:cNvPr>
          <p:cNvSpPr/>
          <p:nvPr/>
        </p:nvSpPr>
        <p:spPr>
          <a:xfrm>
            <a:off x="3980007" y="1546094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E9087E4-8319-4C97-AA12-7AC393962378}"/>
              </a:ext>
            </a:extLst>
          </p:cNvPr>
          <p:cNvCxnSpPr>
            <a:cxnSpLocks/>
            <a:endCxn id="231" idx="2"/>
          </p:cNvCxnSpPr>
          <p:nvPr/>
        </p:nvCxnSpPr>
        <p:spPr>
          <a:xfrm>
            <a:off x="2869824" y="20878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320FB59-0AEC-4D9F-A2AB-9064BC4072BC}"/>
              </a:ext>
            </a:extLst>
          </p:cNvPr>
          <p:cNvCxnSpPr>
            <a:cxnSpLocks/>
          </p:cNvCxnSpPr>
          <p:nvPr/>
        </p:nvCxnSpPr>
        <p:spPr>
          <a:xfrm>
            <a:off x="2920462" y="12496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8062EFB-1E72-4BF8-BA15-7F81E75A9B78}"/>
                  </a:ext>
                </a:extLst>
              </p:cNvPr>
              <p:cNvSpPr txBox="1"/>
              <p:nvPr/>
            </p:nvSpPr>
            <p:spPr>
              <a:xfrm>
                <a:off x="2023491" y="5306376"/>
                <a:ext cx="8611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images</a:t>
                </a:r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8062EFB-1E72-4BF8-BA15-7F81E75A9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91" y="5306376"/>
                <a:ext cx="861133" cy="253916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Cube 239">
            <a:extLst>
              <a:ext uri="{FF2B5EF4-FFF2-40B4-BE49-F238E27FC236}">
                <a16:creationId xmlns:a16="http://schemas.microsoft.com/office/drawing/2014/main" id="{F3CA9A5B-6B32-429D-9AB5-04B806B80421}"/>
              </a:ext>
            </a:extLst>
          </p:cNvPr>
          <p:cNvSpPr/>
          <p:nvPr/>
        </p:nvSpPr>
        <p:spPr>
          <a:xfrm rot="16200000">
            <a:off x="2125285" y="4838397"/>
            <a:ext cx="683944" cy="254651"/>
          </a:xfrm>
          <a:prstGeom prst="cube">
            <a:avLst>
              <a:gd name="adj" fmla="val 8135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ube 240">
            <a:extLst>
              <a:ext uri="{FF2B5EF4-FFF2-40B4-BE49-F238E27FC236}">
                <a16:creationId xmlns:a16="http://schemas.microsoft.com/office/drawing/2014/main" id="{1A3DB0F7-27F0-44FF-B986-6ECC25D9CE0A}"/>
              </a:ext>
            </a:extLst>
          </p:cNvPr>
          <p:cNvSpPr/>
          <p:nvPr/>
        </p:nvSpPr>
        <p:spPr>
          <a:xfrm rot="16200000">
            <a:off x="2073856" y="4837362"/>
            <a:ext cx="683944" cy="254651"/>
          </a:xfrm>
          <a:prstGeom prst="cube">
            <a:avLst>
              <a:gd name="adj" fmla="val 8135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56DC5F7-A877-465F-B672-AC3A8619AFBA}"/>
              </a:ext>
            </a:extLst>
          </p:cNvPr>
          <p:cNvGrpSpPr/>
          <p:nvPr/>
        </p:nvGrpSpPr>
        <p:grpSpPr>
          <a:xfrm>
            <a:off x="2999262" y="2861525"/>
            <a:ext cx="983014" cy="830170"/>
            <a:chOff x="2343942" y="2931305"/>
            <a:chExt cx="983014" cy="830170"/>
          </a:xfrm>
        </p:grpSpPr>
        <p:sp>
          <p:nvSpPr>
            <p:cNvPr id="236" name="Cube 235">
              <a:extLst>
                <a:ext uri="{FF2B5EF4-FFF2-40B4-BE49-F238E27FC236}">
                  <a16:creationId xmlns:a16="http://schemas.microsoft.com/office/drawing/2014/main" id="{AA7173F7-F9FA-402A-8D27-1496CD2CC1EF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5F1BD6-1445-4DA0-A1FE-29A13309F82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109A19B7-C597-4FF2-B010-734313CAB71E}"/>
              </a:ext>
            </a:extLst>
          </p:cNvPr>
          <p:cNvGrpSpPr/>
          <p:nvPr/>
        </p:nvGrpSpPr>
        <p:grpSpPr>
          <a:xfrm>
            <a:off x="3062120" y="3979520"/>
            <a:ext cx="983014" cy="438395"/>
            <a:chOff x="2406800" y="4049300"/>
            <a:chExt cx="983014" cy="438395"/>
          </a:xfrm>
        </p:grpSpPr>
        <p:sp>
          <p:nvSpPr>
            <p:cNvPr id="249" name="Cube 248">
              <a:extLst>
                <a:ext uri="{FF2B5EF4-FFF2-40B4-BE49-F238E27FC236}">
                  <a16:creationId xmlns:a16="http://schemas.microsoft.com/office/drawing/2014/main" id="{C3BA6CBD-7A34-433C-B47A-AC95BB38D3F2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DB3E9D4-CD9A-4E96-ADB2-BEC889A7E8E6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EED59E2-4079-474D-823F-9BDFD446A7C6}"/>
              </a:ext>
            </a:extLst>
          </p:cNvPr>
          <p:cNvGrpSpPr/>
          <p:nvPr/>
        </p:nvGrpSpPr>
        <p:grpSpPr>
          <a:xfrm>
            <a:off x="1801185" y="4001661"/>
            <a:ext cx="987643" cy="381932"/>
            <a:chOff x="393192" y="1608318"/>
            <a:chExt cx="987643" cy="381932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9633AF5-733B-464F-AC5C-CEDAA367B65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54" name="Cube 253">
                <a:extLst>
                  <a:ext uri="{FF2B5EF4-FFF2-40B4-BE49-F238E27FC236}">
                    <a16:creationId xmlns:a16="http://schemas.microsoft.com/office/drawing/2014/main" id="{EEB8BBE2-3D6B-47B2-9619-DB4C2C1ABB99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Cube 254">
                <a:extLst>
                  <a:ext uri="{FF2B5EF4-FFF2-40B4-BE49-F238E27FC236}">
                    <a16:creationId xmlns:a16="http://schemas.microsoft.com/office/drawing/2014/main" id="{70D8819A-2D96-4E14-B61A-02710425466A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Cube 255">
                <a:extLst>
                  <a:ext uri="{FF2B5EF4-FFF2-40B4-BE49-F238E27FC236}">
                    <a16:creationId xmlns:a16="http://schemas.microsoft.com/office/drawing/2014/main" id="{DC208C7E-D1F7-44AC-A8F4-A4F40B67D486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Cube 256">
                <a:extLst>
                  <a:ext uri="{FF2B5EF4-FFF2-40B4-BE49-F238E27FC236}">
                    <a16:creationId xmlns:a16="http://schemas.microsoft.com/office/drawing/2014/main" id="{0C08D02F-D91D-4CC3-BE1C-061DE51A4A05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Cube 257">
                <a:extLst>
                  <a:ext uri="{FF2B5EF4-FFF2-40B4-BE49-F238E27FC236}">
                    <a16:creationId xmlns:a16="http://schemas.microsoft.com/office/drawing/2014/main" id="{F022E9FC-4A88-4A4B-B4ED-D0DEF53A4689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59" name="Cube 258">
                <a:extLst>
                  <a:ext uri="{FF2B5EF4-FFF2-40B4-BE49-F238E27FC236}">
                    <a16:creationId xmlns:a16="http://schemas.microsoft.com/office/drawing/2014/main" id="{092F0E42-5322-4462-9535-451A6ABAA667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Cube 259">
                <a:extLst>
                  <a:ext uri="{FF2B5EF4-FFF2-40B4-BE49-F238E27FC236}">
                    <a16:creationId xmlns:a16="http://schemas.microsoft.com/office/drawing/2014/main" id="{C0E0DD1B-632C-4AC5-A47F-CB02C9B917B2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Cube 260">
                <a:extLst>
                  <a:ext uri="{FF2B5EF4-FFF2-40B4-BE49-F238E27FC236}">
                    <a16:creationId xmlns:a16="http://schemas.microsoft.com/office/drawing/2014/main" id="{8BD9FC74-F743-46FB-9058-6BE6C1B5334A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Cube 261">
                <a:extLst>
                  <a:ext uri="{FF2B5EF4-FFF2-40B4-BE49-F238E27FC236}">
                    <a16:creationId xmlns:a16="http://schemas.microsoft.com/office/drawing/2014/main" id="{8C82FEAA-D14B-4A80-88B3-B38079A4A0CA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2B731109-0E41-40FB-92B7-9C0131F1B2B9}"/>
              </a:ext>
            </a:extLst>
          </p:cNvPr>
          <p:cNvCxnSpPr>
            <a:stCxn id="236" idx="5"/>
            <a:endCxn id="263" idx="2"/>
          </p:cNvCxnSpPr>
          <p:nvPr/>
        </p:nvCxnSpPr>
        <p:spPr>
          <a:xfrm>
            <a:off x="3852386" y="3083246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C18C6C6C-F450-4121-912F-C15DDC362778}"/>
              </a:ext>
            </a:extLst>
          </p:cNvPr>
          <p:cNvCxnSpPr>
            <a:stCxn id="249" idx="5"/>
            <a:endCxn id="263" idx="2"/>
          </p:cNvCxnSpPr>
          <p:nvPr/>
        </p:nvCxnSpPr>
        <p:spPr>
          <a:xfrm flipV="1">
            <a:off x="3939203" y="3621913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27A686CD-86B2-4325-A109-2DF6EA01ECE6}"/>
              </a:ext>
            </a:extLst>
          </p:cNvPr>
          <p:cNvSpPr/>
          <p:nvPr/>
        </p:nvSpPr>
        <p:spPr>
          <a:xfrm>
            <a:off x="3980007" y="3527957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77DCEE1-CEB6-45D4-A860-A30D6003573C}"/>
              </a:ext>
            </a:extLst>
          </p:cNvPr>
          <p:cNvCxnSpPr>
            <a:cxnSpLocks/>
            <a:endCxn id="249" idx="2"/>
          </p:cNvCxnSpPr>
          <p:nvPr/>
        </p:nvCxnSpPr>
        <p:spPr>
          <a:xfrm>
            <a:off x="2869824" y="40696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D900F49-2C7D-416B-8FC1-E6100968B5AE}"/>
              </a:ext>
            </a:extLst>
          </p:cNvPr>
          <p:cNvCxnSpPr>
            <a:cxnSpLocks/>
          </p:cNvCxnSpPr>
          <p:nvPr/>
        </p:nvCxnSpPr>
        <p:spPr>
          <a:xfrm>
            <a:off x="2920462" y="32314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650CC5A-221B-43D4-8FC8-7D9C4724569D}"/>
              </a:ext>
            </a:extLst>
          </p:cNvPr>
          <p:cNvSpPr txBox="1"/>
          <p:nvPr/>
        </p:nvSpPr>
        <p:spPr>
          <a:xfrm>
            <a:off x="2602822" y="2425661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5346565-D84D-4790-8BA0-23B9FF15E574}"/>
              </a:ext>
            </a:extLst>
          </p:cNvPr>
          <p:cNvSpPr txBox="1"/>
          <p:nvPr/>
        </p:nvSpPr>
        <p:spPr>
          <a:xfrm>
            <a:off x="4554734" y="2441216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3D8FDA8-FF81-4792-BD99-219A234F071A}"/>
              </a:ext>
            </a:extLst>
          </p:cNvPr>
          <p:cNvGrpSpPr/>
          <p:nvPr/>
        </p:nvGrpSpPr>
        <p:grpSpPr>
          <a:xfrm>
            <a:off x="2014591" y="2923237"/>
            <a:ext cx="861133" cy="937577"/>
            <a:chOff x="454198" y="2840617"/>
            <a:chExt cx="861133" cy="937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/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FC9408F6-C6F7-467C-BC52-F214D5F875EF}"/>
                </a:ext>
              </a:extLst>
            </p:cNvPr>
            <p:cNvGrpSpPr/>
            <p:nvPr/>
          </p:nvGrpSpPr>
          <p:grpSpPr>
            <a:xfrm>
              <a:off x="719210" y="2840617"/>
              <a:ext cx="306080" cy="684979"/>
              <a:chOff x="635232" y="2652683"/>
              <a:chExt cx="390058" cy="872914"/>
            </a:xfrm>
          </p:grpSpPr>
          <p:sp>
            <p:nvSpPr>
              <p:cNvPr id="279" name="Cube 278">
                <a:extLst>
                  <a:ext uri="{FF2B5EF4-FFF2-40B4-BE49-F238E27FC236}">
                    <a16:creationId xmlns:a16="http://schemas.microsoft.com/office/drawing/2014/main" id="{65AF82C7-646F-401B-9313-907676631C01}"/>
                  </a:ext>
                </a:extLst>
              </p:cNvPr>
              <p:cNvSpPr/>
              <p:nvPr/>
            </p:nvSpPr>
            <p:spPr>
              <a:xfrm rot="16200000">
                <a:off x="427233" y="2927541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Cube 279">
                <a:extLst>
                  <a:ext uri="{FF2B5EF4-FFF2-40B4-BE49-F238E27FC236}">
                    <a16:creationId xmlns:a16="http://schemas.microsoft.com/office/drawing/2014/main" id="{B7036776-5933-4542-851D-0A11A2B49E0E}"/>
                  </a:ext>
                </a:extLst>
              </p:cNvPr>
              <p:cNvSpPr/>
              <p:nvPr/>
            </p:nvSpPr>
            <p:spPr>
              <a:xfrm rot="16200000">
                <a:off x="361693" y="2926222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A6477D4-F2F3-4117-9227-5C1FF55A3800}"/>
                  </a:ext>
                </a:extLst>
              </p:cNvPr>
              <p:cNvGrpSpPr/>
              <p:nvPr/>
            </p:nvGrpSpPr>
            <p:grpSpPr>
              <a:xfrm rot="9432825">
                <a:off x="733671" y="3150273"/>
                <a:ext cx="127640" cy="210833"/>
                <a:chOff x="6916909" y="1853467"/>
                <a:chExt cx="548585" cy="438384"/>
              </a:xfrm>
            </p:grpSpPr>
            <p:sp>
              <p:nvSpPr>
                <p:cNvPr id="282" name="Teardrop 281">
                  <a:extLst>
                    <a:ext uri="{FF2B5EF4-FFF2-40B4-BE49-F238E27FC236}">
                      <a16:creationId xmlns:a16="http://schemas.microsoft.com/office/drawing/2014/main" id="{BDEA751E-946F-49A3-AFCF-B824373B0482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Teardrop 282">
                  <a:extLst>
                    <a:ext uri="{FF2B5EF4-FFF2-40B4-BE49-F238E27FC236}">
                      <a16:creationId xmlns:a16="http://schemas.microsoft.com/office/drawing/2014/main" id="{9A574FC9-29A4-4A66-9FDC-9386B259E33F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Teardrop 283">
                  <a:extLst>
                    <a:ext uri="{FF2B5EF4-FFF2-40B4-BE49-F238E27FC236}">
                      <a16:creationId xmlns:a16="http://schemas.microsoft.com/office/drawing/2014/main" id="{27123308-8B7D-40C1-8185-39FD8A453A5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Teardrop 284">
                  <a:extLst>
                    <a:ext uri="{FF2B5EF4-FFF2-40B4-BE49-F238E27FC236}">
                      <a16:creationId xmlns:a16="http://schemas.microsoft.com/office/drawing/2014/main" id="{45FD31BE-4A60-413B-8A48-C490C8A531A8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Teardrop 285">
                  <a:extLst>
                    <a:ext uri="{FF2B5EF4-FFF2-40B4-BE49-F238E27FC236}">
                      <a16:creationId xmlns:a16="http://schemas.microsoft.com/office/drawing/2014/main" id="{67820926-BBD1-4E2B-840B-7250F410465B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58A485EE-0FB4-4E76-AC83-8E716F11F92C}"/>
              </a:ext>
            </a:extLst>
          </p:cNvPr>
          <p:cNvGrpSpPr/>
          <p:nvPr/>
        </p:nvGrpSpPr>
        <p:grpSpPr>
          <a:xfrm rot="10800000">
            <a:off x="2317181" y="4805907"/>
            <a:ext cx="116239" cy="137322"/>
            <a:chOff x="7656841" y="1115516"/>
            <a:chExt cx="309513" cy="1047728"/>
          </a:xfrm>
        </p:grpSpPr>
        <p:sp>
          <p:nvSpPr>
            <p:cNvPr id="299" name="Teardrop 298">
              <a:extLst>
                <a:ext uri="{FF2B5EF4-FFF2-40B4-BE49-F238E27FC236}">
                  <a16:creationId xmlns:a16="http://schemas.microsoft.com/office/drawing/2014/main" id="{9ED239E3-44BA-409F-913D-76EA3C01A35F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ardrop 299">
              <a:extLst>
                <a:ext uri="{FF2B5EF4-FFF2-40B4-BE49-F238E27FC236}">
                  <a16:creationId xmlns:a16="http://schemas.microsoft.com/office/drawing/2014/main" id="{99AA3A85-C00B-4CCA-9485-F22C61964779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ardrop 300">
              <a:extLst>
                <a:ext uri="{FF2B5EF4-FFF2-40B4-BE49-F238E27FC236}">
                  <a16:creationId xmlns:a16="http://schemas.microsoft.com/office/drawing/2014/main" id="{9A7D6F5E-1A90-4149-B57F-0A2DDEFBDFE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ardrop 301">
              <a:extLst>
                <a:ext uri="{FF2B5EF4-FFF2-40B4-BE49-F238E27FC236}">
                  <a16:creationId xmlns:a16="http://schemas.microsoft.com/office/drawing/2014/main" id="{87FE56C3-8202-4EB7-A912-FA104E0B930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ardrop 302">
              <a:extLst>
                <a:ext uri="{FF2B5EF4-FFF2-40B4-BE49-F238E27FC236}">
                  <a16:creationId xmlns:a16="http://schemas.microsoft.com/office/drawing/2014/main" id="{65D30C79-4AB3-48D1-ACE0-F4F1100E8C53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D77C3DC-4ECB-4F68-89FB-F50C0D14936C}"/>
              </a:ext>
            </a:extLst>
          </p:cNvPr>
          <p:cNvCxnSpPr>
            <a:cxnSpLocks/>
          </p:cNvCxnSpPr>
          <p:nvPr/>
        </p:nvCxnSpPr>
        <p:spPr>
          <a:xfrm>
            <a:off x="2921916" y="5072490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0F5577F-C0C1-4245-97F5-50A64661A111}"/>
              </a:ext>
            </a:extLst>
          </p:cNvPr>
          <p:cNvGrpSpPr/>
          <p:nvPr/>
        </p:nvGrpSpPr>
        <p:grpSpPr>
          <a:xfrm>
            <a:off x="4275167" y="1549872"/>
            <a:ext cx="983014" cy="393129"/>
            <a:chOff x="3619847" y="1138392"/>
            <a:chExt cx="983014" cy="393129"/>
          </a:xfrm>
        </p:grpSpPr>
        <p:sp>
          <p:nvSpPr>
            <p:cNvPr id="234" name="Cube 233">
              <a:extLst>
                <a:ext uri="{FF2B5EF4-FFF2-40B4-BE49-F238E27FC236}">
                  <a16:creationId xmlns:a16="http://schemas.microsoft.com/office/drawing/2014/main" id="{D1930C1F-EBA7-480C-ABED-E54363609E97}"/>
                </a:ext>
              </a:extLst>
            </p:cNvPr>
            <p:cNvSpPr/>
            <p:nvPr/>
          </p:nvSpPr>
          <p:spPr>
            <a:xfrm>
              <a:off x="3735564" y="1138392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C08D40BF-2268-4780-B7F1-6734E3998A3D}"/>
                </a:ext>
              </a:extLst>
            </p:cNvPr>
            <p:cNvSpPr/>
            <p:nvPr/>
          </p:nvSpPr>
          <p:spPr>
            <a:xfrm>
              <a:off x="3619847" y="1277605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46CFC3F-A5A3-450C-AD5E-F375B6BBECCA}"/>
              </a:ext>
            </a:extLst>
          </p:cNvPr>
          <p:cNvGrpSpPr/>
          <p:nvPr/>
        </p:nvGrpSpPr>
        <p:grpSpPr>
          <a:xfrm>
            <a:off x="4294059" y="3531735"/>
            <a:ext cx="983014" cy="391483"/>
            <a:chOff x="3638739" y="3601515"/>
            <a:chExt cx="983014" cy="391483"/>
          </a:xfrm>
        </p:grpSpPr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3A7368E3-A23A-4674-B676-512E295DDFF0}"/>
                </a:ext>
              </a:extLst>
            </p:cNvPr>
            <p:cNvSpPr/>
            <p:nvPr/>
          </p:nvSpPr>
          <p:spPr>
            <a:xfrm>
              <a:off x="3735564" y="3601515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3342BF31-D23B-4DC7-B32F-D080FCF25C14}"/>
                </a:ext>
              </a:extLst>
            </p:cNvPr>
            <p:cNvSpPr/>
            <p:nvPr/>
          </p:nvSpPr>
          <p:spPr>
            <a:xfrm>
              <a:off x="3638739" y="3739082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00CB4BBB-6797-4D6B-AB7D-EE0A0D1B25C4}"/>
              </a:ext>
            </a:extLst>
          </p:cNvPr>
          <p:cNvCxnSpPr>
            <a:cxnSpLocks/>
            <a:stCxn id="304" idx="5"/>
            <a:endCxn id="308" idx="2"/>
          </p:cNvCxnSpPr>
          <p:nvPr/>
        </p:nvCxnSpPr>
        <p:spPr>
          <a:xfrm flipV="1">
            <a:off x="3861505" y="3174975"/>
            <a:ext cx="2248282" cy="1765773"/>
          </a:xfrm>
          <a:prstGeom prst="bentConnector3">
            <a:avLst>
              <a:gd name="adj1" fmla="val 842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8450347D-0B0C-4DA6-BAC0-E05016B76BB0}"/>
              </a:ext>
            </a:extLst>
          </p:cNvPr>
          <p:cNvCxnSpPr>
            <a:cxnSpLocks/>
            <a:endCxn id="308" idx="2"/>
          </p:cNvCxnSpPr>
          <p:nvPr/>
        </p:nvCxnSpPr>
        <p:spPr>
          <a:xfrm>
            <a:off x="5048211" y="3174975"/>
            <a:ext cx="1061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50A9C40C-48F3-4808-BA31-13745677202B}"/>
              </a:ext>
            </a:extLst>
          </p:cNvPr>
          <p:cNvSpPr/>
          <p:nvPr/>
        </p:nvSpPr>
        <p:spPr>
          <a:xfrm>
            <a:off x="5626775" y="3077596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E6FE0E3-62B7-45E2-8EF3-B6BD3B4745C7}"/>
              </a:ext>
            </a:extLst>
          </p:cNvPr>
          <p:cNvGrpSpPr/>
          <p:nvPr/>
        </p:nvGrpSpPr>
        <p:grpSpPr>
          <a:xfrm>
            <a:off x="3006169" y="4719027"/>
            <a:ext cx="983014" cy="815675"/>
            <a:chOff x="2350849" y="4788807"/>
            <a:chExt cx="983014" cy="815675"/>
          </a:xfrm>
        </p:grpSpPr>
        <p:sp>
          <p:nvSpPr>
            <p:cNvPr id="304" name="Cube 303">
              <a:extLst>
                <a:ext uri="{FF2B5EF4-FFF2-40B4-BE49-F238E27FC236}">
                  <a16:creationId xmlns:a16="http://schemas.microsoft.com/office/drawing/2014/main" id="{E1CEF232-6BFD-4C52-8E59-280111CFB373}"/>
                </a:ext>
              </a:extLst>
            </p:cNvPr>
            <p:cNvSpPr/>
            <p:nvPr/>
          </p:nvSpPr>
          <p:spPr>
            <a:xfrm>
              <a:off x="2572215" y="4788807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0E7C5E3B-E3A3-4697-96DB-26C3EADAF4E5}"/>
                </a:ext>
              </a:extLst>
            </p:cNvPr>
            <p:cNvSpPr/>
            <p:nvPr/>
          </p:nvSpPr>
          <p:spPr>
            <a:xfrm>
              <a:off x="2350849" y="535056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5C90D8A-248E-462D-A424-104F88AB72F0}"/>
              </a:ext>
            </a:extLst>
          </p:cNvPr>
          <p:cNvGrpSpPr/>
          <p:nvPr/>
        </p:nvGrpSpPr>
        <p:grpSpPr>
          <a:xfrm>
            <a:off x="6012963" y="3084797"/>
            <a:ext cx="983014" cy="386923"/>
            <a:chOff x="5567613" y="2920874"/>
            <a:chExt cx="983014" cy="386923"/>
          </a:xfrm>
        </p:grpSpPr>
        <p:sp>
          <p:nvSpPr>
            <p:cNvPr id="308" name="Cube 307">
              <a:extLst>
                <a:ext uri="{FF2B5EF4-FFF2-40B4-BE49-F238E27FC236}">
                  <a16:creationId xmlns:a16="http://schemas.microsoft.com/office/drawing/2014/main" id="{3C2E4CC1-C76D-4122-9D4D-CAE4E7CA48A1}"/>
                </a:ext>
              </a:extLst>
            </p:cNvPr>
            <p:cNvSpPr/>
            <p:nvPr/>
          </p:nvSpPr>
          <p:spPr>
            <a:xfrm>
              <a:off x="5664437" y="2920874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44CC823-6D55-41AC-9103-EFC34FAE50C1}"/>
                </a:ext>
              </a:extLst>
            </p:cNvPr>
            <p:cNvSpPr/>
            <p:nvPr/>
          </p:nvSpPr>
          <p:spPr>
            <a:xfrm>
              <a:off x="5567613" y="3053881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EnFC2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D8E74651-B538-4AED-B8AC-BA28317FC72A}"/>
              </a:ext>
            </a:extLst>
          </p:cNvPr>
          <p:cNvGrpSpPr/>
          <p:nvPr/>
        </p:nvGrpSpPr>
        <p:grpSpPr>
          <a:xfrm>
            <a:off x="7500334" y="2129090"/>
            <a:ext cx="983014" cy="830170"/>
            <a:chOff x="2343942" y="2931305"/>
            <a:chExt cx="983014" cy="830170"/>
          </a:xfrm>
        </p:grpSpPr>
        <p:sp>
          <p:nvSpPr>
            <p:cNvPr id="335" name="Cube 334">
              <a:extLst>
                <a:ext uri="{FF2B5EF4-FFF2-40B4-BE49-F238E27FC236}">
                  <a16:creationId xmlns:a16="http://schemas.microsoft.com/office/drawing/2014/main" id="{52BD8943-8F2F-4AE1-B9A0-61B5D8F29E72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98F99D0-8CD1-4967-8E97-7C1475A4101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BB1603FD-0CDB-4CAB-BAC7-01838C518A35}"/>
              </a:ext>
            </a:extLst>
          </p:cNvPr>
          <p:cNvGrpSpPr/>
          <p:nvPr/>
        </p:nvGrpSpPr>
        <p:grpSpPr>
          <a:xfrm>
            <a:off x="7500334" y="3437779"/>
            <a:ext cx="983014" cy="438395"/>
            <a:chOff x="2406800" y="4049300"/>
            <a:chExt cx="983014" cy="438395"/>
          </a:xfrm>
        </p:grpSpPr>
        <p:sp>
          <p:nvSpPr>
            <p:cNvPr id="338" name="Cube 337">
              <a:extLst>
                <a:ext uri="{FF2B5EF4-FFF2-40B4-BE49-F238E27FC236}">
                  <a16:creationId xmlns:a16="http://schemas.microsoft.com/office/drawing/2014/main" id="{08F536EA-81B5-4C3E-AF7D-C428CA013231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5FCD7A3-B6BE-4B92-9EB3-051F8A2B89BA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17E26CC9-7B8B-440B-A103-2C815888D00E}"/>
              </a:ext>
            </a:extLst>
          </p:cNvPr>
          <p:cNvCxnSpPr>
            <a:cxnSpLocks/>
            <a:stCxn id="308" idx="5"/>
            <a:endCxn id="335" idx="2"/>
          </p:cNvCxnSpPr>
          <p:nvPr/>
        </p:nvCxnSpPr>
        <p:spPr>
          <a:xfrm flipV="1">
            <a:off x="6899153" y="2498625"/>
            <a:ext cx="820335" cy="640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1B7E5A51-FFE6-43AB-92A0-D60148BCED3F}"/>
              </a:ext>
            </a:extLst>
          </p:cNvPr>
          <p:cNvCxnSpPr>
            <a:cxnSpLocks/>
            <a:stCxn id="308" idx="5"/>
            <a:endCxn id="338" idx="2"/>
          </p:cNvCxnSpPr>
          <p:nvPr/>
        </p:nvCxnSpPr>
        <p:spPr>
          <a:xfrm>
            <a:off x="6899153" y="3138904"/>
            <a:ext cx="688898" cy="389053"/>
          </a:xfrm>
          <a:prstGeom prst="bentConnector3">
            <a:avLst>
              <a:gd name="adj1" fmla="val 594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Oval 345">
            <a:extLst>
              <a:ext uri="{FF2B5EF4-FFF2-40B4-BE49-F238E27FC236}">
                <a16:creationId xmlns:a16="http://schemas.microsoft.com/office/drawing/2014/main" id="{9E4B62C8-1C3A-48CC-B051-55BAD495A057}"/>
              </a:ext>
            </a:extLst>
          </p:cNvPr>
          <p:cNvSpPr/>
          <p:nvPr/>
        </p:nvSpPr>
        <p:spPr>
          <a:xfrm>
            <a:off x="7162944" y="3035548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0A1DB770-B60F-4EBB-AA83-1F86C9DAE276}"/>
              </a:ext>
            </a:extLst>
          </p:cNvPr>
          <p:cNvGrpSpPr/>
          <p:nvPr/>
        </p:nvGrpSpPr>
        <p:grpSpPr>
          <a:xfrm>
            <a:off x="8906779" y="2087835"/>
            <a:ext cx="793807" cy="937577"/>
            <a:chOff x="487861" y="2840617"/>
            <a:chExt cx="793807" cy="937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/>
                <p:nvPr/>
              </p:nvSpPr>
              <p:spPr>
                <a:xfrm>
                  <a:off x="487861" y="3524278"/>
                  <a:ext cx="79380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</a:t>
                  </a:r>
                </a:p>
              </p:txBody>
            </p:sp>
          </mc:Choice>
          <mc:Fallback xmlns="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861" y="3524278"/>
                  <a:ext cx="793807" cy="253916"/>
                </a:xfrm>
                <a:prstGeom prst="rect">
                  <a:avLst/>
                </a:prstGeom>
                <a:blipFill>
                  <a:blip r:embed="rId5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F43BA4D5-7B72-4431-A0A9-8601CE132F4A}"/>
                </a:ext>
              </a:extLst>
            </p:cNvPr>
            <p:cNvGrpSpPr/>
            <p:nvPr/>
          </p:nvGrpSpPr>
          <p:grpSpPr>
            <a:xfrm>
              <a:off x="719210" y="2840617"/>
              <a:ext cx="306080" cy="684979"/>
              <a:chOff x="635232" y="2652683"/>
              <a:chExt cx="390058" cy="872914"/>
            </a:xfrm>
          </p:grpSpPr>
          <p:sp>
            <p:nvSpPr>
              <p:cNvPr id="353" name="Cube 352">
                <a:extLst>
                  <a:ext uri="{FF2B5EF4-FFF2-40B4-BE49-F238E27FC236}">
                    <a16:creationId xmlns:a16="http://schemas.microsoft.com/office/drawing/2014/main" id="{1FAF21CE-1FD6-4513-AC9E-A623B4A03113}"/>
                  </a:ext>
                </a:extLst>
              </p:cNvPr>
              <p:cNvSpPr/>
              <p:nvPr/>
            </p:nvSpPr>
            <p:spPr>
              <a:xfrm rot="16200000">
                <a:off x="427233" y="2927541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Cube 353">
                <a:extLst>
                  <a:ext uri="{FF2B5EF4-FFF2-40B4-BE49-F238E27FC236}">
                    <a16:creationId xmlns:a16="http://schemas.microsoft.com/office/drawing/2014/main" id="{BABDC402-369D-4E08-8181-95D3C6C9C3F7}"/>
                  </a:ext>
                </a:extLst>
              </p:cNvPr>
              <p:cNvSpPr/>
              <p:nvPr/>
            </p:nvSpPr>
            <p:spPr>
              <a:xfrm rot="16200000">
                <a:off x="361693" y="2926222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D692E722-B944-4500-87FA-EB01941B31B4}"/>
                  </a:ext>
                </a:extLst>
              </p:cNvPr>
              <p:cNvGrpSpPr/>
              <p:nvPr/>
            </p:nvGrpSpPr>
            <p:grpSpPr>
              <a:xfrm rot="9432825">
                <a:off x="733671" y="3150273"/>
                <a:ext cx="127640" cy="210833"/>
                <a:chOff x="6916909" y="1853467"/>
                <a:chExt cx="548585" cy="438384"/>
              </a:xfrm>
            </p:grpSpPr>
            <p:sp>
              <p:nvSpPr>
                <p:cNvPr id="356" name="Teardrop 355">
                  <a:extLst>
                    <a:ext uri="{FF2B5EF4-FFF2-40B4-BE49-F238E27FC236}">
                      <a16:creationId xmlns:a16="http://schemas.microsoft.com/office/drawing/2014/main" id="{AEA40A7E-73D5-4B91-8E27-01127B8A4C9C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Teardrop 356">
                  <a:extLst>
                    <a:ext uri="{FF2B5EF4-FFF2-40B4-BE49-F238E27FC236}">
                      <a16:creationId xmlns:a16="http://schemas.microsoft.com/office/drawing/2014/main" id="{439D770D-2894-461B-9476-0431401396A3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Teardrop 357">
                  <a:extLst>
                    <a:ext uri="{FF2B5EF4-FFF2-40B4-BE49-F238E27FC236}">
                      <a16:creationId xmlns:a16="http://schemas.microsoft.com/office/drawing/2014/main" id="{FE9B076F-FD6A-4A19-89EE-BA3EC2F829B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Teardrop 358">
                  <a:extLst>
                    <a:ext uri="{FF2B5EF4-FFF2-40B4-BE49-F238E27FC236}">
                      <a16:creationId xmlns:a16="http://schemas.microsoft.com/office/drawing/2014/main" id="{595D581A-7325-455A-9468-A859ECFBC476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Teardrop 359">
                  <a:extLst>
                    <a:ext uri="{FF2B5EF4-FFF2-40B4-BE49-F238E27FC236}">
                      <a16:creationId xmlns:a16="http://schemas.microsoft.com/office/drawing/2014/main" id="{C216A634-A340-4DEA-90BE-B11B89769D42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496648A-02DC-4AD8-981C-ACD4886597AB}"/>
              </a:ext>
            </a:extLst>
          </p:cNvPr>
          <p:cNvGrpSpPr/>
          <p:nvPr/>
        </p:nvGrpSpPr>
        <p:grpSpPr>
          <a:xfrm>
            <a:off x="8798123" y="3333430"/>
            <a:ext cx="987643" cy="565513"/>
            <a:chOff x="8194520" y="3129485"/>
            <a:chExt cx="987643" cy="565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/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vectors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blipFill>
                  <a:blip r:embed="rId6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2FAB345D-CAD9-4D2D-8B5B-DB22585836F4}"/>
                </a:ext>
              </a:extLst>
            </p:cNvPr>
            <p:cNvGrpSpPr/>
            <p:nvPr/>
          </p:nvGrpSpPr>
          <p:grpSpPr>
            <a:xfrm>
              <a:off x="8194520" y="3129485"/>
              <a:ext cx="987643" cy="335209"/>
              <a:chOff x="8194520" y="3129485"/>
              <a:chExt cx="987643" cy="335209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A012A59F-C73D-4BB3-B384-6D38CB226FEF}"/>
                  </a:ext>
                </a:extLst>
              </p:cNvPr>
              <p:cNvGrpSpPr/>
              <p:nvPr/>
            </p:nvGrpSpPr>
            <p:grpSpPr>
              <a:xfrm>
                <a:off x="8194520" y="3328196"/>
                <a:ext cx="987643" cy="136498"/>
                <a:chOff x="393192" y="1608318"/>
                <a:chExt cx="987643" cy="136498"/>
              </a:xfrm>
            </p:grpSpPr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9A128DE0-5E50-46A4-BD06-773CFEA5832F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2B5C129C-D1B2-4EF4-8417-1D9BA99B09F1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DCD15571-850F-42A5-9EDA-0F2DA4CF4E13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A4DCF008-BF2F-4B87-A716-D20C81D39604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3B375B24-DEF7-4FEB-9371-943D38C934DA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77EA296B-6305-4263-9A8A-C222B6EE6729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38B2C8F5-784D-43F3-A4E3-F63CD59667D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174B462F-7792-4AC8-8603-1C613EC27A1C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7032898-38DA-417C-A78C-B91BDE5F3F33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76766C97-CB1C-4F1B-8533-1433F9275715}"/>
                  </a:ext>
                </a:extLst>
              </p:cNvPr>
              <p:cNvGrpSpPr/>
              <p:nvPr/>
            </p:nvGrpSpPr>
            <p:grpSpPr>
              <a:xfrm>
                <a:off x="8194520" y="3228309"/>
                <a:ext cx="987643" cy="136498"/>
                <a:chOff x="393192" y="1608318"/>
                <a:chExt cx="987643" cy="136498"/>
              </a:xfrm>
            </p:grpSpPr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961A85DE-79AD-489D-A8DC-BC4CBCB02D5C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8CC3FD3-D5E9-4C64-95C1-B6117333097C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2A3EB7ED-0552-4FD6-B511-C44EB7CFCF3D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D98326F2-52C7-4C40-BADB-23D8E2FE7D19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D1AB991-A9AE-43C4-A7A8-5DB6DABC4B9E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C8E714B8-A665-4507-B624-1ED08326C420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B0B9BD52-44E3-4C7E-951C-07034E97118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FF9091E-337A-4594-AC82-819AA1A9AA37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B7556C5B-8492-426A-830F-29345B76F33C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chemeClr val="bg2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874156F-834A-4C4A-8F93-0C222907995D}"/>
                  </a:ext>
                </a:extLst>
              </p:cNvPr>
              <p:cNvGrpSpPr/>
              <p:nvPr/>
            </p:nvGrpSpPr>
            <p:grpSpPr>
              <a:xfrm>
                <a:off x="8194520" y="3129485"/>
                <a:ext cx="987643" cy="136498"/>
                <a:chOff x="393192" y="1608318"/>
                <a:chExt cx="987643" cy="136498"/>
              </a:xfrm>
            </p:grpSpPr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CC601D17-EDC2-45FA-8E5B-49E8544FB6AA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874E7385-DF7D-466E-A4C9-95CADB42F5DF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3DB5AC85-13AA-4083-8939-4DCA838F3D24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215A3713-E29B-447A-A08B-CD04958E1BE0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EEAA44DE-3F95-4C19-BABC-9418DAACF3E9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5453E5CF-B08D-40B0-AD52-66656A0E4536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69E63CEE-8FC4-4FFC-806F-29DF7FD59D36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BA32D993-F8A6-4CCE-818F-64A45AC048E4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4E86CEBF-169B-45A4-B3A7-3142FF77A4C5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A24EC9AA-7FC4-4655-BEFA-4C2C6310188D}"/>
              </a:ext>
            </a:extLst>
          </p:cNvPr>
          <p:cNvCxnSpPr>
            <a:cxnSpLocks/>
          </p:cNvCxnSpPr>
          <p:nvPr/>
        </p:nvCxnSpPr>
        <p:spPr>
          <a:xfrm>
            <a:off x="8447509" y="3530736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50485F4C-1FCD-4793-B1FE-EF1B80FFCEA3}"/>
              </a:ext>
            </a:extLst>
          </p:cNvPr>
          <p:cNvCxnSpPr>
            <a:cxnSpLocks/>
          </p:cNvCxnSpPr>
          <p:nvPr/>
        </p:nvCxnSpPr>
        <p:spPr>
          <a:xfrm>
            <a:off x="8426308" y="2494246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/>
              <p:nvPr/>
            </p:nvSpPr>
            <p:spPr>
              <a:xfrm>
                <a:off x="987480" y="4956693"/>
                <a:ext cx="955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80" y="4956693"/>
                <a:ext cx="955133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/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/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6A2EA6-EAEA-475B-AF57-683D428378A9}"/>
              </a:ext>
            </a:extLst>
          </p:cNvPr>
          <p:cNvCxnSpPr>
            <a:endCxn id="308" idx="0"/>
          </p:cNvCxnSpPr>
          <p:nvPr/>
        </p:nvCxnSpPr>
        <p:spPr>
          <a:xfrm rot="5400000">
            <a:off x="5608407" y="2218353"/>
            <a:ext cx="1959311" cy="649272"/>
          </a:xfrm>
          <a:prstGeom prst="bentConnector3">
            <a:avLst>
              <a:gd name="adj1" fmla="val 25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7B201C3-EBE6-4A28-9713-8CA5218405D8}"/>
              </a:ext>
            </a:extLst>
          </p:cNvPr>
          <p:cNvGrpSpPr/>
          <p:nvPr/>
        </p:nvGrpSpPr>
        <p:grpSpPr>
          <a:xfrm>
            <a:off x="1862191" y="796584"/>
            <a:ext cx="861133" cy="929967"/>
            <a:chOff x="454198" y="385104"/>
            <a:chExt cx="861133" cy="929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/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3B7CDE-1278-4858-9A5D-365F7B3FF529}"/>
                </a:ext>
              </a:extLst>
            </p:cNvPr>
            <p:cNvGrpSpPr/>
            <p:nvPr/>
          </p:nvGrpSpPr>
          <p:grpSpPr>
            <a:xfrm rot="16200000">
              <a:off x="528140" y="572556"/>
              <a:ext cx="685800" cy="310896"/>
              <a:chOff x="1395095" y="1494185"/>
              <a:chExt cx="872913" cy="390058"/>
            </a:xfrm>
          </p:grpSpPr>
          <p:sp>
            <p:nvSpPr>
              <p:cNvPr id="210" name="Cube 209">
                <a:extLst>
                  <a:ext uri="{FF2B5EF4-FFF2-40B4-BE49-F238E27FC236}">
                    <a16:creationId xmlns:a16="http://schemas.microsoft.com/office/drawing/2014/main" id="{9AE74557-B915-4AE0-B3DE-0A9E59381F01}"/>
                  </a:ext>
                </a:extLst>
              </p:cNvPr>
              <p:cNvSpPr/>
              <p:nvPr/>
            </p:nvSpPr>
            <p:spPr>
              <a:xfrm>
                <a:off x="1395095" y="155972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ube 197">
                <a:extLst>
                  <a:ext uri="{FF2B5EF4-FFF2-40B4-BE49-F238E27FC236}">
                    <a16:creationId xmlns:a16="http://schemas.microsoft.com/office/drawing/2014/main" id="{A2671940-8768-479C-967D-A9C96DC64BD7}"/>
                  </a:ext>
                </a:extLst>
              </p:cNvPr>
              <p:cNvSpPr/>
              <p:nvPr/>
            </p:nvSpPr>
            <p:spPr>
              <a:xfrm>
                <a:off x="1396413" y="149418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65049F6-78DE-46F0-A503-801E4190BC30}"/>
                  </a:ext>
                </a:extLst>
              </p:cNvPr>
              <p:cNvGrpSpPr/>
              <p:nvPr/>
            </p:nvGrpSpPr>
            <p:grpSpPr>
              <a:xfrm rot="16200000">
                <a:off x="1820149" y="1524099"/>
                <a:ext cx="127640" cy="210833"/>
                <a:chOff x="6916911" y="1853469"/>
                <a:chExt cx="548585" cy="438384"/>
              </a:xfrm>
            </p:grpSpPr>
            <p:sp>
              <p:nvSpPr>
                <p:cNvPr id="205" name="Teardrop 204">
                  <a:extLst>
                    <a:ext uri="{FF2B5EF4-FFF2-40B4-BE49-F238E27FC236}">
                      <a16:creationId xmlns:a16="http://schemas.microsoft.com/office/drawing/2014/main" id="{56B67F7F-D3C0-4B35-8867-C5590DA99B49}"/>
                    </a:ext>
                  </a:extLst>
                </p:cNvPr>
                <p:cNvSpPr/>
                <p:nvPr/>
              </p:nvSpPr>
              <p:spPr>
                <a:xfrm rot="10800000">
                  <a:off x="6916911" y="1853469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ardrop 205">
                  <a:extLst>
                    <a:ext uri="{FF2B5EF4-FFF2-40B4-BE49-F238E27FC236}">
                      <a16:creationId xmlns:a16="http://schemas.microsoft.com/office/drawing/2014/main" id="{947D79B8-8437-41B3-8138-CBB8AA5A26F0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3" cy="368350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eardrop 206">
                  <a:extLst>
                    <a:ext uri="{FF2B5EF4-FFF2-40B4-BE49-F238E27FC236}">
                      <a16:creationId xmlns:a16="http://schemas.microsoft.com/office/drawing/2014/main" id="{8ACC670C-9EDA-412E-B514-D8C0C455E16A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Teardrop 207">
                  <a:extLst>
                    <a:ext uri="{FF2B5EF4-FFF2-40B4-BE49-F238E27FC236}">
                      <a16:creationId xmlns:a16="http://schemas.microsoft.com/office/drawing/2014/main" id="{55B77219-C85F-496F-868D-5513A5A6BCE2}"/>
                    </a:ext>
                  </a:extLst>
                </p:cNvPr>
                <p:cNvSpPr/>
                <p:nvPr/>
              </p:nvSpPr>
              <p:spPr>
                <a:xfrm rot="11367340">
                  <a:off x="7062042" y="2016700"/>
                  <a:ext cx="246143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eardrop 208">
                  <a:extLst>
                    <a:ext uri="{FF2B5EF4-FFF2-40B4-BE49-F238E27FC236}">
                      <a16:creationId xmlns:a16="http://schemas.microsoft.com/office/drawing/2014/main" id="{D8ABDC09-C454-4D0E-A1FF-C0E974D612AF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27E5D9B-6907-465F-8BA3-AB985E3D963C}"/>
              </a:ext>
            </a:extLst>
          </p:cNvPr>
          <p:cNvGrpSpPr/>
          <p:nvPr/>
        </p:nvGrpSpPr>
        <p:grpSpPr>
          <a:xfrm>
            <a:off x="3022664" y="879662"/>
            <a:ext cx="983014" cy="818501"/>
            <a:chOff x="2367344" y="468182"/>
            <a:chExt cx="983014" cy="81850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B35A3780-2ABF-49EA-B633-67BFCE9B054D}"/>
                </a:ext>
              </a:extLst>
            </p:cNvPr>
            <p:cNvSpPr/>
            <p:nvPr/>
          </p:nvSpPr>
          <p:spPr>
            <a:xfrm>
              <a:off x="2563096" y="468182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19C50F-3BC2-4ADB-A2C2-4F966EBBD0F8}"/>
                </a:ext>
              </a:extLst>
            </p:cNvPr>
            <p:cNvSpPr/>
            <p:nvPr/>
          </p:nvSpPr>
          <p:spPr>
            <a:xfrm>
              <a:off x="2367344" y="1032767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5A45707-A9BD-46D8-8B9D-3B1DAD9DC066}"/>
              </a:ext>
            </a:extLst>
          </p:cNvPr>
          <p:cNvGrpSpPr/>
          <p:nvPr/>
        </p:nvGrpSpPr>
        <p:grpSpPr>
          <a:xfrm>
            <a:off x="3062120" y="1997657"/>
            <a:ext cx="983014" cy="438395"/>
            <a:chOff x="2406800" y="1586177"/>
            <a:chExt cx="983014" cy="438395"/>
          </a:xfrm>
        </p:grpSpPr>
        <p:sp>
          <p:nvSpPr>
            <p:cNvPr id="231" name="Cube 230">
              <a:extLst>
                <a:ext uri="{FF2B5EF4-FFF2-40B4-BE49-F238E27FC236}">
                  <a16:creationId xmlns:a16="http://schemas.microsoft.com/office/drawing/2014/main" id="{5BC627EE-F730-4F58-A3D9-8EF9E2283C4C}"/>
                </a:ext>
              </a:extLst>
            </p:cNvPr>
            <p:cNvSpPr/>
            <p:nvPr/>
          </p:nvSpPr>
          <p:spPr>
            <a:xfrm>
              <a:off x="2494517" y="1586177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370C077-AE01-476F-8922-7AD9ECF15632}"/>
                </a:ext>
              </a:extLst>
            </p:cNvPr>
            <p:cNvSpPr/>
            <p:nvPr/>
          </p:nvSpPr>
          <p:spPr>
            <a:xfrm>
              <a:off x="2406800" y="177065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4EEB953-C706-4BD4-AC8C-D5FFE8F127B3}"/>
              </a:ext>
            </a:extLst>
          </p:cNvPr>
          <p:cNvGrpSpPr/>
          <p:nvPr/>
        </p:nvGrpSpPr>
        <p:grpSpPr>
          <a:xfrm>
            <a:off x="1801185" y="2019798"/>
            <a:ext cx="987643" cy="381932"/>
            <a:chOff x="393192" y="1608318"/>
            <a:chExt cx="987643" cy="38193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1C49CC-D227-4CB1-985A-4B02FA2D3AB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2751F011-340A-483B-A54F-6B11139CAFEC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Cube 219">
                <a:extLst>
                  <a:ext uri="{FF2B5EF4-FFF2-40B4-BE49-F238E27FC236}">
                    <a16:creationId xmlns:a16="http://schemas.microsoft.com/office/drawing/2014/main" id="{26F20980-0EA0-4928-AC73-2D4B729229B1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Cube 220">
                <a:extLst>
                  <a:ext uri="{FF2B5EF4-FFF2-40B4-BE49-F238E27FC236}">
                    <a16:creationId xmlns:a16="http://schemas.microsoft.com/office/drawing/2014/main" id="{EFB398F6-B12F-485E-B634-F5CED8B3CEC2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Cube 224">
                <a:extLst>
                  <a:ext uri="{FF2B5EF4-FFF2-40B4-BE49-F238E27FC236}">
                    <a16:creationId xmlns:a16="http://schemas.microsoft.com/office/drawing/2014/main" id="{619CC81F-D282-4FF2-B34F-7B2F071AAA9A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Cube 225">
                <a:extLst>
                  <a:ext uri="{FF2B5EF4-FFF2-40B4-BE49-F238E27FC236}">
                    <a16:creationId xmlns:a16="http://schemas.microsoft.com/office/drawing/2014/main" id="{FA978CED-E388-4B87-8C54-B0EA344084E6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27" name="Cube 226">
                <a:extLst>
                  <a:ext uri="{FF2B5EF4-FFF2-40B4-BE49-F238E27FC236}">
                    <a16:creationId xmlns:a16="http://schemas.microsoft.com/office/drawing/2014/main" id="{7E33ED9F-5735-4236-BCB6-931B92601D0D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Cube 227">
                <a:extLst>
                  <a:ext uri="{FF2B5EF4-FFF2-40B4-BE49-F238E27FC236}">
                    <a16:creationId xmlns:a16="http://schemas.microsoft.com/office/drawing/2014/main" id="{5D0391FB-9EC0-4B4F-9124-C841E3BB9B83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0B45FD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Cube 228">
                <a:extLst>
                  <a:ext uri="{FF2B5EF4-FFF2-40B4-BE49-F238E27FC236}">
                    <a16:creationId xmlns:a16="http://schemas.microsoft.com/office/drawing/2014/main" id="{EFF73466-4D66-4165-92E3-9F60DD6FA497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Cube 229">
                <a:extLst>
                  <a:ext uri="{FF2B5EF4-FFF2-40B4-BE49-F238E27FC236}">
                    <a16:creationId xmlns:a16="http://schemas.microsoft.com/office/drawing/2014/main" id="{783F6AF6-2223-4AB5-9743-528294C1FACC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CFB54BD-8B76-4E58-A5AF-49A3CE9969F4}"/>
              </a:ext>
            </a:extLst>
          </p:cNvPr>
          <p:cNvCxnSpPr>
            <a:cxnSpLocks/>
            <a:stCxn id="17" idx="5"/>
            <a:endCxn id="234" idx="2"/>
          </p:cNvCxnSpPr>
          <p:nvPr/>
        </p:nvCxnSpPr>
        <p:spPr>
          <a:xfrm>
            <a:off x="3852386" y="1101383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3D5DFDC-7DD7-4FA4-B6DD-09C444B43EC5}"/>
              </a:ext>
            </a:extLst>
          </p:cNvPr>
          <p:cNvCxnSpPr>
            <a:stCxn id="231" idx="5"/>
            <a:endCxn id="234" idx="2"/>
          </p:cNvCxnSpPr>
          <p:nvPr/>
        </p:nvCxnSpPr>
        <p:spPr>
          <a:xfrm flipV="1">
            <a:off x="3939203" y="1640050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8A988E1-4707-4CE2-B9AF-70B08DAE09E7}"/>
              </a:ext>
            </a:extLst>
          </p:cNvPr>
          <p:cNvSpPr/>
          <p:nvPr/>
        </p:nvSpPr>
        <p:spPr>
          <a:xfrm>
            <a:off x="3980007" y="1546094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E9087E4-8319-4C97-AA12-7AC393962378}"/>
              </a:ext>
            </a:extLst>
          </p:cNvPr>
          <p:cNvCxnSpPr>
            <a:cxnSpLocks/>
            <a:endCxn id="231" idx="2"/>
          </p:cNvCxnSpPr>
          <p:nvPr/>
        </p:nvCxnSpPr>
        <p:spPr>
          <a:xfrm>
            <a:off x="2869824" y="20878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320FB59-0AEC-4D9F-A2AB-9064BC4072BC}"/>
              </a:ext>
            </a:extLst>
          </p:cNvPr>
          <p:cNvCxnSpPr>
            <a:cxnSpLocks/>
          </p:cNvCxnSpPr>
          <p:nvPr/>
        </p:nvCxnSpPr>
        <p:spPr>
          <a:xfrm>
            <a:off x="2920462" y="12496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56DC5F7-A877-465F-B672-AC3A8619AFBA}"/>
              </a:ext>
            </a:extLst>
          </p:cNvPr>
          <p:cNvGrpSpPr/>
          <p:nvPr/>
        </p:nvGrpSpPr>
        <p:grpSpPr>
          <a:xfrm>
            <a:off x="2999262" y="2861525"/>
            <a:ext cx="983014" cy="830170"/>
            <a:chOff x="2343942" y="2931305"/>
            <a:chExt cx="983014" cy="830170"/>
          </a:xfrm>
        </p:grpSpPr>
        <p:sp>
          <p:nvSpPr>
            <p:cNvPr id="236" name="Cube 235">
              <a:extLst>
                <a:ext uri="{FF2B5EF4-FFF2-40B4-BE49-F238E27FC236}">
                  <a16:creationId xmlns:a16="http://schemas.microsoft.com/office/drawing/2014/main" id="{AA7173F7-F9FA-402A-8D27-1496CD2CC1EF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5F1BD6-1445-4DA0-A1FE-29A13309F82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109A19B7-C597-4FF2-B010-734313CAB71E}"/>
              </a:ext>
            </a:extLst>
          </p:cNvPr>
          <p:cNvGrpSpPr/>
          <p:nvPr/>
        </p:nvGrpSpPr>
        <p:grpSpPr>
          <a:xfrm>
            <a:off x="3062120" y="3979520"/>
            <a:ext cx="983014" cy="438395"/>
            <a:chOff x="2406800" y="4049300"/>
            <a:chExt cx="983014" cy="438395"/>
          </a:xfrm>
        </p:grpSpPr>
        <p:sp>
          <p:nvSpPr>
            <p:cNvPr id="249" name="Cube 248">
              <a:extLst>
                <a:ext uri="{FF2B5EF4-FFF2-40B4-BE49-F238E27FC236}">
                  <a16:creationId xmlns:a16="http://schemas.microsoft.com/office/drawing/2014/main" id="{C3BA6CBD-7A34-433C-B47A-AC95BB38D3F2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DB3E9D4-CD9A-4E96-ADB2-BEC889A7E8E6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EED59E2-4079-474D-823F-9BDFD446A7C6}"/>
              </a:ext>
            </a:extLst>
          </p:cNvPr>
          <p:cNvGrpSpPr/>
          <p:nvPr/>
        </p:nvGrpSpPr>
        <p:grpSpPr>
          <a:xfrm>
            <a:off x="1801185" y="4001661"/>
            <a:ext cx="987643" cy="381932"/>
            <a:chOff x="393192" y="1608318"/>
            <a:chExt cx="987643" cy="381932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9633AF5-733B-464F-AC5C-CEDAA367B65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54" name="Cube 253">
                <a:extLst>
                  <a:ext uri="{FF2B5EF4-FFF2-40B4-BE49-F238E27FC236}">
                    <a16:creationId xmlns:a16="http://schemas.microsoft.com/office/drawing/2014/main" id="{EEB8BBE2-3D6B-47B2-9619-DB4C2C1ABB99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Cube 254">
                <a:extLst>
                  <a:ext uri="{FF2B5EF4-FFF2-40B4-BE49-F238E27FC236}">
                    <a16:creationId xmlns:a16="http://schemas.microsoft.com/office/drawing/2014/main" id="{70D8819A-2D96-4E14-B61A-02710425466A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Cube 255">
                <a:extLst>
                  <a:ext uri="{FF2B5EF4-FFF2-40B4-BE49-F238E27FC236}">
                    <a16:creationId xmlns:a16="http://schemas.microsoft.com/office/drawing/2014/main" id="{DC208C7E-D1F7-44AC-A8F4-A4F40B67D486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Cube 256">
                <a:extLst>
                  <a:ext uri="{FF2B5EF4-FFF2-40B4-BE49-F238E27FC236}">
                    <a16:creationId xmlns:a16="http://schemas.microsoft.com/office/drawing/2014/main" id="{0C08D02F-D91D-4CC3-BE1C-061DE51A4A05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Cube 257">
                <a:extLst>
                  <a:ext uri="{FF2B5EF4-FFF2-40B4-BE49-F238E27FC236}">
                    <a16:creationId xmlns:a16="http://schemas.microsoft.com/office/drawing/2014/main" id="{F022E9FC-4A88-4A4B-B4ED-D0DEF53A4689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59" name="Cube 258">
                <a:extLst>
                  <a:ext uri="{FF2B5EF4-FFF2-40B4-BE49-F238E27FC236}">
                    <a16:creationId xmlns:a16="http://schemas.microsoft.com/office/drawing/2014/main" id="{092F0E42-5322-4462-9535-451A6ABAA667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Cube 259">
                <a:extLst>
                  <a:ext uri="{FF2B5EF4-FFF2-40B4-BE49-F238E27FC236}">
                    <a16:creationId xmlns:a16="http://schemas.microsoft.com/office/drawing/2014/main" id="{C0E0DD1B-632C-4AC5-A47F-CB02C9B917B2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Cube 260">
                <a:extLst>
                  <a:ext uri="{FF2B5EF4-FFF2-40B4-BE49-F238E27FC236}">
                    <a16:creationId xmlns:a16="http://schemas.microsoft.com/office/drawing/2014/main" id="{8BD9FC74-F743-46FB-9058-6BE6C1B5334A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Cube 261">
                <a:extLst>
                  <a:ext uri="{FF2B5EF4-FFF2-40B4-BE49-F238E27FC236}">
                    <a16:creationId xmlns:a16="http://schemas.microsoft.com/office/drawing/2014/main" id="{8C82FEAA-D14B-4A80-88B3-B38079A4A0CA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2B731109-0E41-40FB-92B7-9C0131F1B2B9}"/>
              </a:ext>
            </a:extLst>
          </p:cNvPr>
          <p:cNvCxnSpPr>
            <a:stCxn id="236" idx="5"/>
            <a:endCxn id="263" idx="2"/>
          </p:cNvCxnSpPr>
          <p:nvPr/>
        </p:nvCxnSpPr>
        <p:spPr>
          <a:xfrm>
            <a:off x="3852386" y="3083246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C18C6C6C-F450-4121-912F-C15DDC362778}"/>
              </a:ext>
            </a:extLst>
          </p:cNvPr>
          <p:cNvCxnSpPr>
            <a:stCxn id="249" idx="5"/>
            <a:endCxn id="263" idx="2"/>
          </p:cNvCxnSpPr>
          <p:nvPr/>
        </p:nvCxnSpPr>
        <p:spPr>
          <a:xfrm flipV="1">
            <a:off x="3939203" y="3621913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27A686CD-86B2-4325-A109-2DF6EA01ECE6}"/>
              </a:ext>
            </a:extLst>
          </p:cNvPr>
          <p:cNvSpPr/>
          <p:nvPr/>
        </p:nvSpPr>
        <p:spPr>
          <a:xfrm>
            <a:off x="3980007" y="3527957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77DCEE1-CEB6-45D4-A860-A30D6003573C}"/>
              </a:ext>
            </a:extLst>
          </p:cNvPr>
          <p:cNvCxnSpPr>
            <a:cxnSpLocks/>
            <a:endCxn id="249" idx="2"/>
          </p:cNvCxnSpPr>
          <p:nvPr/>
        </p:nvCxnSpPr>
        <p:spPr>
          <a:xfrm>
            <a:off x="2869824" y="40696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D900F49-2C7D-416B-8FC1-E6100968B5AE}"/>
              </a:ext>
            </a:extLst>
          </p:cNvPr>
          <p:cNvCxnSpPr>
            <a:cxnSpLocks/>
          </p:cNvCxnSpPr>
          <p:nvPr/>
        </p:nvCxnSpPr>
        <p:spPr>
          <a:xfrm>
            <a:off x="2920462" y="32314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650CC5A-221B-43D4-8FC8-7D9C4724569D}"/>
              </a:ext>
            </a:extLst>
          </p:cNvPr>
          <p:cNvSpPr txBox="1"/>
          <p:nvPr/>
        </p:nvSpPr>
        <p:spPr>
          <a:xfrm>
            <a:off x="2602822" y="2425661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5346565-D84D-4790-8BA0-23B9FF15E574}"/>
              </a:ext>
            </a:extLst>
          </p:cNvPr>
          <p:cNvSpPr txBox="1"/>
          <p:nvPr/>
        </p:nvSpPr>
        <p:spPr>
          <a:xfrm>
            <a:off x="4554734" y="2441216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3D8FDA8-FF81-4792-BD99-219A234F071A}"/>
              </a:ext>
            </a:extLst>
          </p:cNvPr>
          <p:cNvGrpSpPr/>
          <p:nvPr/>
        </p:nvGrpSpPr>
        <p:grpSpPr>
          <a:xfrm>
            <a:off x="2014591" y="2923237"/>
            <a:ext cx="861133" cy="937577"/>
            <a:chOff x="454198" y="2840617"/>
            <a:chExt cx="861133" cy="937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/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FC9408F6-C6F7-467C-BC52-F214D5F875EF}"/>
                </a:ext>
              </a:extLst>
            </p:cNvPr>
            <p:cNvGrpSpPr/>
            <p:nvPr/>
          </p:nvGrpSpPr>
          <p:grpSpPr>
            <a:xfrm>
              <a:off x="719210" y="2840617"/>
              <a:ext cx="306080" cy="684979"/>
              <a:chOff x="635232" y="2652683"/>
              <a:chExt cx="390058" cy="872914"/>
            </a:xfrm>
          </p:grpSpPr>
          <p:sp>
            <p:nvSpPr>
              <p:cNvPr id="279" name="Cube 278">
                <a:extLst>
                  <a:ext uri="{FF2B5EF4-FFF2-40B4-BE49-F238E27FC236}">
                    <a16:creationId xmlns:a16="http://schemas.microsoft.com/office/drawing/2014/main" id="{65AF82C7-646F-401B-9313-907676631C01}"/>
                  </a:ext>
                </a:extLst>
              </p:cNvPr>
              <p:cNvSpPr/>
              <p:nvPr/>
            </p:nvSpPr>
            <p:spPr>
              <a:xfrm rot="16200000">
                <a:off x="427233" y="2927541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Cube 279">
                <a:extLst>
                  <a:ext uri="{FF2B5EF4-FFF2-40B4-BE49-F238E27FC236}">
                    <a16:creationId xmlns:a16="http://schemas.microsoft.com/office/drawing/2014/main" id="{B7036776-5933-4542-851D-0A11A2B49E0E}"/>
                  </a:ext>
                </a:extLst>
              </p:cNvPr>
              <p:cNvSpPr/>
              <p:nvPr/>
            </p:nvSpPr>
            <p:spPr>
              <a:xfrm rot="16200000">
                <a:off x="361693" y="2926222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A6477D4-F2F3-4117-9227-5C1FF55A3800}"/>
                  </a:ext>
                </a:extLst>
              </p:cNvPr>
              <p:cNvGrpSpPr/>
              <p:nvPr/>
            </p:nvGrpSpPr>
            <p:grpSpPr>
              <a:xfrm rot="9432825">
                <a:off x="733671" y="3150273"/>
                <a:ext cx="127640" cy="210833"/>
                <a:chOff x="6916909" y="1853467"/>
                <a:chExt cx="548585" cy="438384"/>
              </a:xfrm>
            </p:grpSpPr>
            <p:sp>
              <p:nvSpPr>
                <p:cNvPr id="282" name="Teardrop 281">
                  <a:extLst>
                    <a:ext uri="{FF2B5EF4-FFF2-40B4-BE49-F238E27FC236}">
                      <a16:creationId xmlns:a16="http://schemas.microsoft.com/office/drawing/2014/main" id="{BDEA751E-946F-49A3-AFCF-B824373B0482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Teardrop 282">
                  <a:extLst>
                    <a:ext uri="{FF2B5EF4-FFF2-40B4-BE49-F238E27FC236}">
                      <a16:creationId xmlns:a16="http://schemas.microsoft.com/office/drawing/2014/main" id="{9A574FC9-29A4-4A66-9FDC-9386B259E33F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Teardrop 283">
                  <a:extLst>
                    <a:ext uri="{FF2B5EF4-FFF2-40B4-BE49-F238E27FC236}">
                      <a16:creationId xmlns:a16="http://schemas.microsoft.com/office/drawing/2014/main" id="{27123308-8B7D-40C1-8185-39FD8A453A5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Teardrop 284">
                  <a:extLst>
                    <a:ext uri="{FF2B5EF4-FFF2-40B4-BE49-F238E27FC236}">
                      <a16:creationId xmlns:a16="http://schemas.microsoft.com/office/drawing/2014/main" id="{45FD31BE-4A60-413B-8A48-C490C8A531A8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Teardrop 285">
                  <a:extLst>
                    <a:ext uri="{FF2B5EF4-FFF2-40B4-BE49-F238E27FC236}">
                      <a16:creationId xmlns:a16="http://schemas.microsoft.com/office/drawing/2014/main" id="{67820926-BBD1-4E2B-840B-7250F410465B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53C3F6F-5668-428D-A360-CB6FD1DA19CC}"/>
              </a:ext>
            </a:extLst>
          </p:cNvPr>
          <p:cNvGrpSpPr/>
          <p:nvPr/>
        </p:nvGrpSpPr>
        <p:grpSpPr>
          <a:xfrm>
            <a:off x="7876486" y="1125510"/>
            <a:ext cx="861133" cy="959514"/>
            <a:chOff x="8906575" y="676973"/>
            <a:chExt cx="861133" cy="959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88062EFB-1E72-4BF8-BA15-7F81E75A9B78}"/>
                    </a:ext>
                  </a:extLst>
                </p:cNvPr>
                <p:cNvSpPr txBox="1"/>
                <p:nvPr/>
              </p:nvSpPr>
              <p:spPr>
                <a:xfrm>
                  <a:off x="8906575" y="1382571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88062EFB-1E72-4BF8-BA15-7F81E75A9B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6575" y="1382571"/>
                  <a:ext cx="861133" cy="253916"/>
                </a:xfrm>
                <a:prstGeom prst="rect">
                  <a:avLst/>
                </a:prstGeom>
                <a:blipFill>
                  <a:blip r:embed="rId4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94F7A1B-7701-4CC9-AF39-B22826DFCF30}"/>
                </a:ext>
              </a:extLst>
            </p:cNvPr>
            <p:cNvGrpSpPr/>
            <p:nvPr/>
          </p:nvGrpSpPr>
          <p:grpSpPr>
            <a:xfrm flipH="1">
              <a:off x="9177223" y="676973"/>
              <a:ext cx="306080" cy="684979"/>
              <a:chOff x="7097442" y="676973"/>
              <a:chExt cx="306080" cy="684979"/>
            </a:xfrm>
            <a:scene3d>
              <a:camera prst="orthographicFront">
                <a:rot lat="0" lon="1800000" rev="0"/>
              </a:camera>
              <a:lightRig rig="threePt" dir="t"/>
            </a:scene3d>
          </p:grpSpPr>
          <p:sp>
            <p:nvSpPr>
              <p:cNvPr id="240" name="Cube 239">
                <a:extLst>
                  <a:ext uri="{FF2B5EF4-FFF2-40B4-BE49-F238E27FC236}">
                    <a16:creationId xmlns:a16="http://schemas.microsoft.com/office/drawing/2014/main" id="{F3CA9A5B-6B32-429D-9AB5-04B806B80421}"/>
                  </a:ext>
                </a:extLst>
              </p:cNvPr>
              <p:cNvSpPr/>
              <p:nvPr/>
            </p:nvSpPr>
            <p:spPr>
              <a:xfrm rot="16200000">
                <a:off x="6934225" y="892654"/>
                <a:ext cx="683944" cy="254651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Cube 240">
                <a:extLst>
                  <a:ext uri="{FF2B5EF4-FFF2-40B4-BE49-F238E27FC236}">
                    <a16:creationId xmlns:a16="http://schemas.microsoft.com/office/drawing/2014/main" id="{1A3DB0F7-27F0-44FF-B986-6ECC25D9CE0A}"/>
                  </a:ext>
                </a:extLst>
              </p:cNvPr>
              <p:cNvSpPr/>
              <p:nvPr/>
            </p:nvSpPr>
            <p:spPr>
              <a:xfrm rot="16200000">
                <a:off x="6882796" y="891619"/>
                <a:ext cx="683944" cy="254651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58A485EE-0FB4-4E76-AC83-8E716F11F92C}"/>
                  </a:ext>
                </a:extLst>
              </p:cNvPr>
              <p:cNvGrpSpPr/>
              <p:nvPr/>
            </p:nvGrpSpPr>
            <p:grpSpPr>
              <a:xfrm rot="10800000">
                <a:off x="7126121" y="860164"/>
                <a:ext cx="116239" cy="137322"/>
                <a:chOff x="7656841" y="1115516"/>
                <a:chExt cx="309513" cy="1047728"/>
              </a:xfrm>
            </p:grpSpPr>
            <p:sp>
              <p:nvSpPr>
                <p:cNvPr id="299" name="Teardrop 298">
                  <a:extLst>
                    <a:ext uri="{FF2B5EF4-FFF2-40B4-BE49-F238E27FC236}">
                      <a16:creationId xmlns:a16="http://schemas.microsoft.com/office/drawing/2014/main" id="{9ED239E3-44BA-409F-913D-76EA3C01A35F}"/>
                    </a:ext>
                  </a:extLst>
                </p:cNvPr>
                <p:cNvSpPr/>
                <p:nvPr/>
              </p:nvSpPr>
              <p:spPr>
                <a:xfrm rot="9830347">
                  <a:off x="7656841" y="1115516"/>
                  <a:ext cx="309513" cy="1047728"/>
                </a:xfrm>
                <a:prstGeom prst="teardrop">
                  <a:avLst>
                    <a:gd name="adj" fmla="val 76866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Teardrop 299">
                  <a:extLst>
                    <a:ext uri="{FF2B5EF4-FFF2-40B4-BE49-F238E27FC236}">
                      <a16:creationId xmlns:a16="http://schemas.microsoft.com/office/drawing/2014/main" id="{99AA3A85-C00B-4CCA-9485-F22C61964779}"/>
                    </a:ext>
                  </a:extLst>
                </p:cNvPr>
                <p:cNvSpPr/>
                <p:nvPr/>
              </p:nvSpPr>
              <p:spPr>
                <a:xfrm rot="9937100">
                  <a:off x="7686680" y="1226044"/>
                  <a:ext cx="261731" cy="859431"/>
                </a:xfrm>
                <a:prstGeom prst="teardrop">
                  <a:avLst>
                    <a:gd name="adj" fmla="val 72891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Teardrop 300">
                  <a:extLst>
                    <a:ext uri="{FF2B5EF4-FFF2-40B4-BE49-F238E27FC236}">
                      <a16:creationId xmlns:a16="http://schemas.microsoft.com/office/drawing/2014/main" id="{9A7D6F5E-1A90-4149-B57F-0A2DDEFBDFED}"/>
                    </a:ext>
                  </a:extLst>
                </p:cNvPr>
                <p:cNvSpPr/>
                <p:nvPr/>
              </p:nvSpPr>
              <p:spPr>
                <a:xfrm rot="9834477">
                  <a:off x="7712082" y="1383728"/>
                  <a:ext cx="215527" cy="588216"/>
                </a:xfrm>
                <a:prstGeom prst="teardrop">
                  <a:avLst>
                    <a:gd name="adj" fmla="val 74809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Teardrop 301">
                  <a:extLst>
                    <a:ext uri="{FF2B5EF4-FFF2-40B4-BE49-F238E27FC236}">
                      <a16:creationId xmlns:a16="http://schemas.microsoft.com/office/drawing/2014/main" id="{87FE56C3-8202-4EB7-A912-FA104E0B9307}"/>
                    </a:ext>
                  </a:extLst>
                </p:cNvPr>
                <p:cNvSpPr/>
                <p:nvPr/>
              </p:nvSpPr>
              <p:spPr>
                <a:xfrm rot="9609584">
                  <a:off x="7751356" y="1502944"/>
                  <a:ext cx="136830" cy="402700"/>
                </a:xfrm>
                <a:prstGeom prst="teardrop">
                  <a:avLst>
                    <a:gd name="adj" fmla="val 82065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Teardrop 302">
                  <a:extLst>
                    <a:ext uri="{FF2B5EF4-FFF2-40B4-BE49-F238E27FC236}">
                      <a16:creationId xmlns:a16="http://schemas.microsoft.com/office/drawing/2014/main" id="{65D30C79-4AB3-48D1-ACE0-F4F1100E8C53}"/>
                    </a:ext>
                  </a:extLst>
                </p:cNvPr>
                <p:cNvSpPr/>
                <p:nvPr/>
              </p:nvSpPr>
              <p:spPr>
                <a:xfrm rot="9453822">
                  <a:off x="7783796" y="1612769"/>
                  <a:ext cx="70738" cy="215252"/>
                </a:xfrm>
                <a:prstGeom prst="teardrop">
                  <a:avLst>
                    <a:gd name="adj" fmla="val 84823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D77C3DC-4ECB-4F68-89FB-F50C0D14936C}"/>
              </a:ext>
            </a:extLst>
          </p:cNvPr>
          <p:cNvCxnSpPr>
            <a:cxnSpLocks/>
            <a:endCxn id="304" idx="2"/>
          </p:cNvCxnSpPr>
          <p:nvPr/>
        </p:nvCxnSpPr>
        <p:spPr>
          <a:xfrm flipH="1">
            <a:off x="7546668" y="1591356"/>
            <a:ext cx="461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0F5577F-C0C1-4245-97F5-50A64661A111}"/>
              </a:ext>
            </a:extLst>
          </p:cNvPr>
          <p:cNvGrpSpPr/>
          <p:nvPr/>
        </p:nvGrpSpPr>
        <p:grpSpPr>
          <a:xfrm>
            <a:off x="4275167" y="1549872"/>
            <a:ext cx="983014" cy="393129"/>
            <a:chOff x="3619847" y="1138392"/>
            <a:chExt cx="983014" cy="393129"/>
          </a:xfrm>
        </p:grpSpPr>
        <p:sp>
          <p:nvSpPr>
            <p:cNvPr id="234" name="Cube 233">
              <a:extLst>
                <a:ext uri="{FF2B5EF4-FFF2-40B4-BE49-F238E27FC236}">
                  <a16:creationId xmlns:a16="http://schemas.microsoft.com/office/drawing/2014/main" id="{D1930C1F-EBA7-480C-ABED-E54363609E97}"/>
                </a:ext>
              </a:extLst>
            </p:cNvPr>
            <p:cNvSpPr/>
            <p:nvPr/>
          </p:nvSpPr>
          <p:spPr>
            <a:xfrm>
              <a:off x="3735564" y="1138392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C08D40BF-2268-4780-B7F1-6734E3998A3D}"/>
                </a:ext>
              </a:extLst>
            </p:cNvPr>
            <p:cNvSpPr/>
            <p:nvPr/>
          </p:nvSpPr>
          <p:spPr>
            <a:xfrm>
              <a:off x="3619847" y="1277605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46CFC3F-A5A3-450C-AD5E-F375B6BBECCA}"/>
              </a:ext>
            </a:extLst>
          </p:cNvPr>
          <p:cNvGrpSpPr/>
          <p:nvPr/>
        </p:nvGrpSpPr>
        <p:grpSpPr>
          <a:xfrm>
            <a:off x="4294059" y="3531735"/>
            <a:ext cx="983014" cy="391483"/>
            <a:chOff x="3638739" y="3601515"/>
            <a:chExt cx="983014" cy="391483"/>
          </a:xfrm>
        </p:grpSpPr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3A7368E3-A23A-4674-B676-512E295DDFF0}"/>
                </a:ext>
              </a:extLst>
            </p:cNvPr>
            <p:cNvSpPr/>
            <p:nvPr/>
          </p:nvSpPr>
          <p:spPr>
            <a:xfrm>
              <a:off x="3735564" y="3601515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3342BF31-D23B-4DC7-B32F-D080FCF25C14}"/>
                </a:ext>
              </a:extLst>
            </p:cNvPr>
            <p:cNvSpPr/>
            <p:nvPr/>
          </p:nvSpPr>
          <p:spPr>
            <a:xfrm>
              <a:off x="3638739" y="3739082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E6FE0E3-62B7-45E2-8EF3-B6BD3B4745C7}"/>
              </a:ext>
            </a:extLst>
          </p:cNvPr>
          <p:cNvGrpSpPr/>
          <p:nvPr/>
        </p:nvGrpSpPr>
        <p:grpSpPr>
          <a:xfrm flipH="1">
            <a:off x="6785020" y="1221821"/>
            <a:ext cx="983014" cy="815675"/>
            <a:chOff x="2350849" y="4788807"/>
            <a:chExt cx="983014" cy="815675"/>
          </a:xfrm>
        </p:grpSpPr>
        <p:sp>
          <p:nvSpPr>
            <p:cNvPr id="304" name="Cube 303">
              <a:extLst>
                <a:ext uri="{FF2B5EF4-FFF2-40B4-BE49-F238E27FC236}">
                  <a16:creationId xmlns:a16="http://schemas.microsoft.com/office/drawing/2014/main" id="{E1CEF232-6BFD-4C52-8E59-280111CFB373}"/>
                </a:ext>
              </a:extLst>
            </p:cNvPr>
            <p:cNvSpPr/>
            <p:nvPr/>
          </p:nvSpPr>
          <p:spPr>
            <a:xfrm>
              <a:off x="2572215" y="4788807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0E7C5E3B-E3A3-4697-96DB-26C3EADAF4E5}"/>
                </a:ext>
              </a:extLst>
            </p:cNvPr>
            <p:cNvSpPr/>
            <p:nvPr/>
          </p:nvSpPr>
          <p:spPr>
            <a:xfrm>
              <a:off x="2350849" y="535056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5C90D8A-248E-462D-A424-104F88AB72F0}"/>
              </a:ext>
            </a:extLst>
          </p:cNvPr>
          <p:cNvGrpSpPr/>
          <p:nvPr/>
        </p:nvGrpSpPr>
        <p:grpSpPr>
          <a:xfrm>
            <a:off x="5753883" y="3522645"/>
            <a:ext cx="983014" cy="386923"/>
            <a:chOff x="5567613" y="2920874"/>
            <a:chExt cx="983014" cy="386923"/>
          </a:xfrm>
        </p:grpSpPr>
        <p:sp>
          <p:nvSpPr>
            <p:cNvPr id="308" name="Cube 307">
              <a:extLst>
                <a:ext uri="{FF2B5EF4-FFF2-40B4-BE49-F238E27FC236}">
                  <a16:creationId xmlns:a16="http://schemas.microsoft.com/office/drawing/2014/main" id="{3C2E4CC1-C76D-4122-9D4D-CAE4E7CA48A1}"/>
                </a:ext>
              </a:extLst>
            </p:cNvPr>
            <p:cNvSpPr/>
            <p:nvPr/>
          </p:nvSpPr>
          <p:spPr>
            <a:xfrm>
              <a:off x="5664437" y="2920874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44CC823-6D55-41AC-9103-EFC34FAE50C1}"/>
                </a:ext>
              </a:extLst>
            </p:cNvPr>
            <p:cNvSpPr/>
            <p:nvPr/>
          </p:nvSpPr>
          <p:spPr>
            <a:xfrm>
              <a:off x="5567613" y="3053881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EnFC2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D8E74651-B538-4AED-B8AC-BA28317FC72A}"/>
              </a:ext>
            </a:extLst>
          </p:cNvPr>
          <p:cNvGrpSpPr/>
          <p:nvPr/>
        </p:nvGrpSpPr>
        <p:grpSpPr>
          <a:xfrm>
            <a:off x="7241254" y="2566938"/>
            <a:ext cx="983014" cy="830170"/>
            <a:chOff x="2343942" y="2931305"/>
            <a:chExt cx="983014" cy="830170"/>
          </a:xfrm>
        </p:grpSpPr>
        <p:sp>
          <p:nvSpPr>
            <p:cNvPr id="335" name="Cube 334">
              <a:extLst>
                <a:ext uri="{FF2B5EF4-FFF2-40B4-BE49-F238E27FC236}">
                  <a16:creationId xmlns:a16="http://schemas.microsoft.com/office/drawing/2014/main" id="{52BD8943-8F2F-4AE1-B9A0-61B5D8F29E72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98F99D0-8CD1-4967-8E97-7C1475A4101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BB1603FD-0CDB-4CAB-BAC7-01838C518A35}"/>
              </a:ext>
            </a:extLst>
          </p:cNvPr>
          <p:cNvGrpSpPr/>
          <p:nvPr/>
        </p:nvGrpSpPr>
        <p:grpSpPr>
          <a:xfrm>
            <a:off x="7241254" y="3875627"/>
            <a:ext cx="983014" cy="438395"/>
            <a:chOff x="2406800" y="4049300"/>
            <a:chExt cx="983014" cy="438395"/>
          </a:xfrm>
        </p:grpSpPr>
        <p:sp>
          <p:nvSpPr>
            <p:cNvPr id="338" name="Cube 337">
              <a:extLst>
                <a:ext uri="{FF2B5EF4-FFF2-40B4-BE49-F238E27FC236}">
                  <a16:creationId xmlns:a16="http://schemas.microsoft.com/office/drawing/2014/main" id="{08F536EA-81B5-4C3E-AF7D-C428CA013231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5FCD7A3-B6BE-4B92-9EB3-051F8A2B89BA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17E26CC9-7B8B-440B-A103-2C815888D00E}"/>
              </a:ext>
            </a:extLst>
          </p:cNvPr>
          <p:cNvCxnSpPr>
            <a:cxnSpLocks/>
            <a:stCxn id="308" idx="5"/>
            <a:endCxn id="335" idx="2"/>
          </p:cNvCxnSpPr>
          <p:nvPr/>
        </p:nvCxnSpPr>
        <p:spPr>
          <a:xfrm flipV="1">
            <a:off x="6640073" y="2936473"/>
            <a:ext cx="820335" cy="640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1B7E5A51-FFE6-43AB-92A0-D60148BCED3F}"/>
              </a:ext>
            </a:extLst>
          </p:cNvPr>
          <p:cNvCxnSpPr>
            <a:cxnSpLocks/>
            <a:stCxn id="308" idx="5"/>
            <a:endCxn id="338" idx="2"/>
          </p:cNvCxnSpPr>
          <p:nvPr/>
        </p:nvCxnSpPr>
        <p:spPr>
          <a:xfrm>
            <a:off x="6640073" y="3576752"/>
            <a:ext cx="688898" cy="389053"/>
          </a:xfrm>
          <a:prstGeom prst="bentConnector3">
            <a:avLst>
              <a:gd name="adj1" fmla="val 594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Oval 345">
            <a:extLst>
              <a:ext uri="{FF2B5EF4-FFF2-40B4-BE49-F238E27FC236}">
                <a16:creationId xmlns:a16="http://schemas.microsoft.com/office/drawing/2014/main" id="{9E4B62C8-1C3A-48CC-B051-55BAD495A057}"/>
              </a:ext>
            </a:extLst>
          </p:cNvPr>
          <p:cNvSpPr/>
          <p:nvPr/>
        </p:nvSpPr>
        <p:spPr>
          <a:xfrm>
            <a:off x="6903864" y="3473396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2AD0B-0479-4C82-802D-EAB969862F65}"/>
              </a:ext>
            </a:extLst>
          </p:cNvPr>
          <p:cNvGrpSpPr/>
          <p:nvPr/>
        </p:nvGrpSpPr>
        <p:grpSpPr>
          <a:xfrm>
            <a:off x="8563879" y="2525684"/>
            <a:ext cx="793807" cy="937576"/>
            <a:chOff x="8563879" y="2525684"/>
            <a:chExt cx="793807" cy="93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/>
                <p:nvPr/>
              </p:nvSpPr>
              <p:spPr>
                <a:xfrm>
                  <a:off x="8563879" y="3209344"/>
                  <a:ext cx="79380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</a:t>
                  </a:r>
                </a:p>
              </p:txBody>
            </p:sp>
          </mc:Choice>
          <mc:Fallback xmlns="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879" y="3209344"/>
                  <a:ext cx="793807" cy="253916"/>
                </a:xfrm>
                <a:prstGeom prst="rect">
                  <a:avLst/>
                </a:prstGeom>
                <a:blipFill>
                  <a:blip r:embed="rId5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2A1567-FFA7-40DA-BDD1-D30311CCC9B7}"/>
                </a:ext>
              </a:extLst>
            </p:cNvPr>
            <p:cNvGrpSpPr/>
            <p:nvPr/>
          </p:nvGrpSpPr>
          <p:grpSpPr>
            <a:xfrm>
              <a:off x="8795228" y="2525684"/>
              <a:ext cx="254651" cy="683944"/>
              <a:chOff x="8795228" y="2525684"/>
              <a:chExt cx="254651" cy="683944"/>
            </a:xfrm>
          </p:grpSpPr>
          <p:sp>
            <p:nvSpPr>
              <p:cNvPr id="354" name="Cube 353">
                <a:extLst>
                  <a:ext uri="{FF2B5EF4-FFF2-40B4-BE49-F238E27FC236}">
                    <a16:creationId xmlns:a16="http://schemas.microsoft.com/office/drawing/2014/main" id="{BABDC402-369D-4E08-8181-95D3C6C9C3F7}"/>
                  </a:ext>
                </a:extLst>
              </p:cNvPr>
              <p:cNvSpPr/>
              <p:nvPr/>
            </p:nvSpPr>
            <p:spPr>
              <a:xfrm rot="16200000">
                <a:off x="8580582" y="2740330"/>
                <a:ext cx="683944" cy="254651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D692E722-B944-4500-87FA-EB01941B31B4}"/>
                  </a:ext>
                </a:extLst>
              </p:cNvPr>
              <p:cNvGrpSpPr/>
              <p:nvPr/>
            </p:nvGrpSpPr>
            <p:grpSpPr>
              <a:xfrm rot="1436556">
                <a:off x="8823336" y="2777066"/>
                <a:ext cx="100160" cy="165441"/>
                <a:chOff x="6916909" y="1853467"/>
                <a:chExt cx="548585" cy="438384"/>
              </a:xfrm>
            </p:grpSpPr>
            <p:sp>
              <p:nvSpPr>
                <p:cNvPr id="356" name="Teardrop 355">
                  <a:extLst>
                    <a:ext uri="{FF2B5EF4-FFF2-40B4-BE49-F238E27FC236}">
                      <a16:creationId xmlns:a16="http://schemas.microsoft.com/office/drawing/2014/main" id="{AEA40A7E-73D5-4B91-8E27-01127B8A4C9C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Teardrop 356">
                  <a:extLst>
                    <a:ext uri="{FF2B5EF4-FFF2-40B4-BE49-F238E27FC236}">
                      <a16:creationId xmlns:a16="http://schemas.microsoft.com/office/drawing/2014/main" id="{439D770D-2894-461B-9476-0431401396A3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Teardrop 357">
                  <a:extLst>
                    <a:ext uri="{FF2B5EF4-FFF2-40B4-BE49-F238E27FC236}">
                      <a16:creationId xmlns:a16="http://schemas.microsoft.com/office/drawing/2014/main" id="{FE9B076F-FD6A-4A19-89EE-BA3EC2F829B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Teardrop 358">
                  <a:extLst>
                    <a:ext uri="{FF2B5EF4-FFF2-40B4-BE49-F238E27FC236}">
                      <a16:creationId xmlns:a16="http://schemas.microsoft.com/office/drawing/2014/main" id="{595D581A-7325-455A-9468-A859ECFBC476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Teardrop 359">
                  <a:extLst>
                    <a:ext uri="{FF2B5EF4-FFF2-40B4-BE49-F238E27FC236}">
                      <a16:creationId xmlns:a16="http://schemas.microsoft.com/office/drawing/2014/main" id="{C216A634-A340-4DEA-90BE-B11B89769D42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496648A-02DC-4AD8-981C-ACD4886597AB}"/>
              </a:ext>
            </a:extLst>
          </p:cNvPr>
          <p:cNvGrpSpPr/>
          <p:nvPr/>
        </p:nvGrpSpPr>
        <p:grpSpPr>
          <a:xfrm>
            <a:off x="8539043" y="3771278"/>
            <a:ext cx="987643" cy="565513"/>
            <a:chOff x="8194520" y="3129485"/>
            <a:chExt cx="987643" cy="565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/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vectors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blipFill>
                  <a:blip r:embed="rId6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2FAB345D-CAD9-4D2D-8B5B-DB22585836F4}"/>
                </a:ext>
              </a:extLst>
            </p:cNvPr>
            <p:cNvGrpSpPr/>
            <p:nvPr/>
          </p:nvGrpSpPr>
          <p:grpSpPr>
            <a:xfrm>
              <a:off x="8194520" y="3129485"/>
              <a:ext cx="987643" cy="335209"/>
              <a:chOff x="8194520" y="3129485"/>
              <a:chExt cx="987643" cy="335209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A012A59F-C73D-4BB3-B384-6D38CB226FEF}"/>
                  </a:ext>
                </a:extLst>
              </p:cNvPr>
              <p:cNvGrpSpPr/>
              <p:nvPr/>
            </p:nvGrpSpPr>
            <p:grpSpPr>
              <a:xfrm>
                <a:off x="8194520" y="3328196"/>
                <a:ext cx="987643" cy="136498"/>
                <a:chOff x="393192" y="1608318"/>
                <a:chExt cx="987643" cy="136498"/>
              </a:xfrm>
            </p:grpSpPr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9A128DE0-5E50-46A4-BD06-773CFEA5832F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2B5C129C-D1B2-4EF4-8417-1D9BA99B09F1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DCD15571-850F-42A5-9EDA-0F2DA4CF4E13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A4DCF008-BF2F-4B87-A716-D20C81D39604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3B375B24-DEF7-4FEB-9371-943D38C934DA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77EA296B-6305-4263-9A8A-C222B6EE6729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38B2C8F5-784D-43F3-A4E3-F63CD59667D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174B462F-7792-4AC8-8603-1C613EC27A1C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7032898-38DA-417C-A78C-B91BDE5F3F33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76766C97-CB1C-4F1B-8533-1433F9275715}"/>
                  </a:ext>
                </a:extLst>
              </p:cNvPr>
              <p:cNvGrpSpPr/>
              <p:nvPr/>
            </p:nvGrpSpPr>
            <p:grpSpPr>
              <a:xfrm>
                <a:off x="8194520" y="3228309"/>
                <a:ext cx="987643" cy="136498"/>
                <a:chOff x="393192" y="1608318"/>
                <a:chExt cx="987643" cy="136498"/>
              </a:xfrm>
            </p:grpSpPr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961A85DE-79AD-489D-A8DC-BC4CBCB02D5C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8CC3FD3-D5E9-4C64-95C1-B6117333097C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2A3EB7ED-0552-4FD6-B511-C44EB7CFCF3D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D98326F2-52C7-4C40-BADB-23D8E2FE7D19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D1AB991-A9AE-43C4-A7A8-5DB6DABC4B9E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C8E714B8-A665-4507-B624-1ED08326C420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B0B9BD52-44E3-4C7E-951C-07034E97118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FF9091E-337A-4594-AC82-819AA1A9AA37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B7556C5B-8492-426A-830F-29345B76F33C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chemeClr val="bg2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874156F-834A-4C4A-8F93-0C222907995D}"/>
                  </a:ext>
                </a:extLst>
              </p:cNvPr>
              <p:cNvGrpSpPr/>
              <p:nvPr/>
            </p:nvGrpSpPr>
            <p:grpSpPr>
              <a:xfrm>
                <a:off x="8194520" y="3129485"/>
                <a:ext cx="987643" cy="136498"/>
                <a:chOff x="393192" y="1608318"/>
                <a:chExt cx="987643" cy="136498"/>
              </a:xfrm>
            </p:grpSpPr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CC601D17-EDC2-45FA-8E5B-49E8544FB6AA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874E7385-DF7D-466E-A4C9-95CADB42F5DF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3DB5AC85-13AA-4083-8939-4DCA838F3D24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215A3713-E29B-447A-A08B-CD04958E1BE0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EEAA44DE-3F95-4C19-BABC-9418DAACF3E9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5453E5CF-B08D-40B0-AD52-66656A0E4536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69E63CEE-8FC4-4FFC-806F-29DF7FD59D36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BA32D993-F8A6-4CCE-818F-64A45AC048E4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4E86CEBF-169B-45A4-B3A7-3142FF77A4C5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A24EC9AA-7FC4-4655-BEFA-4C2C6310188D}"/>
              </a:ext>
            </a:extLst>
          </p:cNvPr>
          <p:cNvCxnSpPr>
            <a:cxnSpLocks/>
          </p:cNvCxnSpPr>
          <p:nvPr/>
        </p:nvCxnSpPr>
        <p:spPr>
          <a:xfrm>
            <a:off x="8188429" y="3968584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50485F4C-1FCD-4793-B1FE-EF1B80FFCEA3}"/>
              </a:ext>
            </a:extLst>
          </p:cNvPr>
          <p:cNvCxnSpPr>
            <a:cxnSpLocks/>
          </p:cNvCxnSpPr>
          <p:nvPr/>
        </p:nvCxnSpPr>
        <p:spPr>
          <a:xfrm>
            <a:off x="8167228" y="2932094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/>
              <p:nvPr/>
            </p:nvSpPr>
            <p:spPr>
              <a:xfrm>
                <a:off x="8608501" y="1424835"/>
                <a:ext cx="955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501" y="1424835"/>
                <a:ext cx="955133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/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/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7A32976-3468-43DA-BA8B-E8929B6BC20D}"/>
              </a:ext>
            </a:extLst>
          </p:cNvPr>
          <p:cNvCxnSpPr>
            <a:cxnSpLocks/>
            <a:endCxn id="308" idx="0"/>
          </p:cNvCxnSpPr>
          <p:nvPr/>
        </p:nvCxnSpPr>
        <p:spPr>
          <a:xfrm>
            <a:off x="5413889" y="2676153"/>
            <a:ext cx="849537" cy="846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50A9C40C-48F3-4808-BA31-13745677202B}"/>
              </a:ext>
            </a:extLst>
          </p:cNvPr>
          <p:cNvSpPr/>
          <p:nvPr/>
        </p:nvSpPr>
        <p:spPr>
          <a:xfrm>
            <a:off x="6136248" y="2578775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59BFA37-6E21-4ACA-ABA9-65A4A83E04AC}"/>
              </a:ext>
            </a:extLst>
          </p:cNvPr>
          <p:cNvCxnSpPr>
            <a:stCxn id="234" idx="5"/>
            <a:endCxn id="263" idx="5"/>
          </p:cNvCxnSpPr>
          <p:nvPr/>
        </p:nvCxnSpPr>
        <p:spPr>
          <a:xfrm>
            <a:off x="5180250" y="1603979"/>
            <a:ext cx="12700" cy="198186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74CC97B-F683-4A98-AC6B-A4C7ADB5298C}"/>
                  </a:ext>
                </a:extLst>
              </p:cNvPr>
              <p:cNvSpPr txBox="1"/>
              <p:nvPr/>
            </p:nvSpPr>
            <p:spPr>
              <a:xfrm>
                <a:off x="9204417" y="2832458"/>
                <a:ext cx="887807" cy="28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acc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74CC97B-F683-4A98-AC6B-A4C7ADB5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417" y="2832458"/>
                <a:ext cx="887807" cy="281872"/>
              </a:xfrm>
              <a:prstGeom prst="rect">
                <a:avLst/>
              </a:prstGeom>
              <a:blipFill>
                <a:blip r:embed="rId10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07155D-B1F3-4FB2-A4D3-FC66D417D516}"/>
                  </a:ext>
                </a:extLst>
              </p:cNvPr>
              <p:cNvSpPr txBox="1"/>
              <p:nvPr/>
            </p:nvSpPr>
            <p:spPr>
              <a:xfrm>
                <a:off x="9495493" y="3608216"/>
                <a:ext cx="878189" cy="684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acc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ac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ac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07155D-B1F3-4FB2-A4D3-FC66D417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493" y="3608216"/>
                <a:ext cx="878189" cy="684162"/>
              </a:xfrm>
              <a:prstGeom prst="rect">
                <a:avLst/>
              </a:prstGeom>
              <a:blipFill>
                <a:blip r:embed="rId11"/>
                <a:stretch>
                  <a:fillRect r="-2778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59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6A2EA6-EAEA-475B-AF57-683D428378A9}"/>
              </a:ext>
            </a:extLst>
          </p:cNvPr>
          <p:cNvCxnSpPr>
            <a:cxnSpLocks/>
            <a:stCxn id="163" idx="2"/>
            <a:endCxn id="308" idx="0"/>
          </p:cNvCxnSpPr>
          <p:nvPr/>
        </p:nvCxnSpPr>
        <p:spPr>
          <a:xfrm rot="10800000" flipV="1">
            <a:off x="6030712" y="1955978"/>
            <a:ext cx="722369" cy="1206454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650CC5A-221B-43D4-8FC8-7D9C4724569D}"/>
              </a:ext>
            </a:extLst>
          </p:cNvPr>
          <p:cNvSpPr txBox="1"/>
          <p:nvPr/>
        </p:nvSpPr>
        <p:spPr>
          <a:xfrm>
            <a:off x="3443796" y="2508785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0F5577F-C0C1-4245-97F5-50A64661A111}"/>
              </a:ext>
            </a:extLst>
          </p:cNvPr>
          <p:cNvGrpSpPr/>
          <p:nvPr/>
        </p:nvGrpSpPr>
        <p:grpSpPr>
          <a:xfrm>
            <a:off x="4235111" y="1882381"/>
            <a:ext cx="1023070" cy="554711"/>
            <a:chOff x="3619847" y="1138392"/>
            <a:chExt cx="983014" cy="554711"/>
          </a:xfrm>
        </p:grpSpPr>
        <p:sp>
          <p:nvSpPr>
            <p:cNvPr id="234" name="Cube 233">
              <a:extLst>
                <a:ext uri="{FF2B5EF4-FFF2-40B4-BE49-F238E27FC236}">
                  <a16:creationId xmlns:a16="http://schemas.microsoft.com/office/drawing/2014/main" id="{D1930C1F-EBA7-480C-ABED-E54363609E97}"/>
                </a:ext>
              </a:extLst>
            </p:cNvPr>
            <p:cNvSpPr/>
            <p:nvPr/>
          </p:nvSpPr>
          <p:spPr>
            <a:xfrm>
              <a:off x="3735564" y="1138392"/>
              <a:ext cx="789366" cy="144285"/>
            </a:xfrm>
            <a:prstGeom prst="cube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C08D40BF-2268-4780-B7F1-6734E3998A3D}"/>
                </a:ext>
              </a:extLst>
            </p:cNvPr>
            <p:cNvSpPr/>
            <p:nvPr/>
          </p:nvSpPr>
          <p:spPr>
            <a:xfrm>
              <a:off x="3619847" y="1277605"/>
              <a:ext cx="983014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HistEncLSTM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46CFC3F-A5A3-450C-AD5E-F375B6BBECCA}"/>
              </a:ext>
            </a:extLst>
          </p:cNvPr>
          <p:cNvGrpSpPr/>
          <p:nvPr/>
        </p:nvGrpSpPr>
        <p:grpSpPr>
          <a:xfrm>
            <a:off x="4254003" y="3171522"/>
            <a:ext cx="1023070" cy="391483"/>
            <a:chOff x="3598683" y="3601515"/>
            <a:chExt cx="1023070" cy="391483"/>
          </a:xfrm>
        </p:grpSpPr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3A7368E3-A23A-4674-B676-512E295DDFF0}"/>
                </a:ext>
              </a:extLst>
            </p:cNvPr>
            <p:cNvSpPr/>
            <p:nvPr/>
          </p:nvSpPr>
          <p:spPr>
            <a:xfrm>
              <a:off x="3735564" y="3601515"/>
              <a:ext cx="789366" cy="144285"/>
            </a:xfrm>
            <a:prstGeom prst="cube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3342BF31-D23B-4DC7-B32F-D080FCF25C14}"/>
                </a:ext>
              </a:extLst>
            </p:cNvPr>
            <p:cNvSpPr/>
            <p:nvPr/>
          </p:nvSpPr>
          <p:spPr>
            <a:xfrm>
              <a:off x="3598683" y="3739082"/>
              <a:ext cx="102307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HistEncLSTM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5C90D8A-248E-462D-A424-104F88AB72F0}"/>
              </a:ext>
            </a:extLst>
          </p:cNvPr>
          <p:cNvGrpSpPr/>
          <p:nvPr/>
        </p:nvGrpSpPr>
        <p:grpSpPr>
          <a:xfrm>
            <a:off x="5521168" y="3162432"/>
            <a:ext cx="983014" cy="386923"/>
            <a:chOff x="5567613" y="2920874"/>
            <a:chExt cx="983014" cy="386923"/>
          </a:xfrm>
        </p:grpSpPr>
        <p:sp>
          <p:nvSpPr>
            <p:cNvPr id="308" name="Cube 307">
              <a:extLst>
                <a:ext uri="{FF2B5EF4-FFF2-40B4-BE49-F238E27FC236}">
                  <a16:creationId xmlns:a16="http://schemas.microsoft.com/office/drawing/2014/main" id="{3C2E4CC1-C76D-4122-9D4D-CAE4E7CA48A1}"/>
                </a:ext>
              </a:extLst>
            </p:cNvPr>
            <p:cNvSpPr/>
            <p:nvPr/>
          </p:nvSpPr>
          <p:spPr>
            <a:xfrm>
              <a:off x="5664437" y="2920874"/>
              <a:ext cx="789366" cy="144285"/>
            </a:xfrm>
            <a:prstGeom prst="cub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44CC823-6D55-41AC-9103-EFC34FAE50C1}"/>
                </a:ext>
              </a:extLst>
            </p:cNvPr>
            <p:cNvSpPr/>
            <p:nvPr/>
          </p:nvSpPr>
          <p:spPr>
            <a:xfrm>
              <a:off x="5567613" y="3053881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FusionFC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BB1603FD-0CDB-4CAB-BAC7-01838C518A35}"/>
              </a:ext>
            </a:extLst>
          </p:cNvPr>
          <p:cNvGrpSpPr/>
          <p:nvPr/>
        </p:nvGrpSpPr>
        <p:grpSpPr>
          <a:xfrm>
            <a:off x="6665363" y="2787234"/>
            <a:ext cx="983014" cy="438395"/>
            <a:chOff x="2406800" y="4049300"/>
            <a:chExt cx="983014" cy="438395"/>
          </a:xfrm>
        </p:grpSpPr>
        <p:sp>
          <p:nvSpPr>
            <p:cNvPr id="338" name="Cube 337">
              <a:extLst>
                <a:ext uri="{FF2B5EF4-FFF2-40B4-BE49-F238E27FC236}">
                  <a16:creationId xmlns:a16="http://schemas.microsoft.com/office/drawing/2014/main" id="{08F536EA-81B5-4C3E-AF7D-C428CA013231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5FCD7A3-B6BE-4B92-9EB3-051F8A2B89BA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PDecFC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/>
              <p:nvPr/>
            </p:nvSpPr>
            <p:spPr>
              <a:xfrm>
                <a:off x="7815717" y="1787581"/>
                <a:ext cx="8624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717" y="1787581"/>
                <a:ext cx="862416" cy="261610"/>
              </a:xfrm>
              <a:prstGeom prst="rect">
                <a:avLst/>
              </a:prstGeom>
              <a:blipFill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/>
              <p:nvPr/>
            </p:nvSpPr>
            <p:spPr>
              <a:xfrm>
                <a:off x="3226732" y="3161550"/>
                <a:ext cx="70942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732" y="3161550"/>
                <a:ext cx="709425" cy="253916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/>
              <p:nvPr/>
            </p:nvSpPr>
            <p:spPr>
              <a:xfrm>
                <a:off x="3225040" y="1837959"/>
                <a:ext cx="7250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040" y="1837959"/>
                <a:ext cx="725070" cy="261610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Oval 315">
            <a:extLst>
              <a:ext uri="{FF2B5EF4-FFF2-40B4-BE49-F238E27FC236}">
                <a16:creationId xmlns:a16="http://schemas.microsoft.com/office/drawing/2014/main" id="{50A9C40C-48F3-4808-BA31-13745677202B}"/>
              </a:ext>
            </a:extLst>
          </p:cNvPr>
          <p:cNvSpPr/>
          <p:nvPr/>
        </p:nvSpPr>
        <p:spPr>
          <a:xfrm>
            <a:off x="5903533" y="2578775"/>
            <a:ext cx="254356" cy="1947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59BFA37-6E21-4ACA-ABA9-65A4A83E04AC}"/>
              </a:ext>
            </a:extLst>
          </p:cNvPr>
          <p:cNvCxnSpPr>
            <a:cxnSpLocks/>
            <a:stCxn id="234" idx="5"/>
            <a:endCxn id="263" idx="5"/>
          </p:cNvCxnSpPr>
          <p:nvPr/>
        </p:nvCxnSpPr>
        <p:spPr>
          <a:xfrm>
            <a:off x="5177074" y="1936488"/>
            <a:ext cx="3176" cy="1289141"/>
          </a:xfrm>
          <a:prstGeom prst="bentConnector3">
            <a:avLst>
              <a:gd name="adj1" fmla="val 7297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07155D-B1F3-4FB2-A4D3-FC66D417D516}"/>
                  </a:ext>
                </a:extLst>
              </p:cNvPr>
              <p:cNvSpPr txBox="1"/>
              <p:nvPr/>
            </p:nvSpPr>
            <p:spPr>
              <a:xfrm>
                <a:off x="7784256" y="3138049"/>
                <a:ext cx="790345" cy="597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acc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5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acc>
                      <m:r>
                        <a:rPr lang="en-US" sz="105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5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acc>
                      <m:r>
                        <a:rPr lang="en-US" sz="105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07155D-B1F3-4FB2-A4D3-FC66D417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6" y="3138049"/>
                <a:ext cx="790345" cy="597279"/>
              </a:xfrm>
              <a:prstGeom prst="rect">
                <a:avLst/>
              </a:prstGeom>
              <a:blipFill>
                <a:blip r:embed="rId5"/>
                <a:stretch>
                  <a:fillRect r="-769"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5C7469-B725-4B1E-8AA2-5409897309A7}"/>
              </a:ext>
            </a:extLst>
          </p:cNvPr>
          <p:cNvCxnSpPr>
            <a:stCxn id="400" idx="3"/>
            <a:endCxn id="234" idx="2"/>
          </p:cNvCxnSpPr>
          <p:nvPr/>
        </p:nvCxnSpPr>
        <p:spPr>
          <a:xfrm>
            <a:off x="3950110" y="1968764"/>
            <a:ext cx="405433" cy="379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C56799C-BC9A-4C95-9842-136A3C35ADDB}"/>
              </a:ext>
            </a:extLst>
          </p:cNvPr>
          <p:cNvCxnSpPr/>
          <p:nvPr/>
        </p:nvCxnSpPr>
        <p:spPr>
          <a:xfrm flipV="1">
            <a:off x="3984731" y="3273772"/>
            <a:ext cx="393453" cy="39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56544E6-20AD-44ED-9B7A-7831D3057B2D}"/>
              </a:ext>
            </a:extLst>
          </p:cNvPr>
          <p:cNvGrpSpPr/>
          <p:nvPr/>
        </p:nvGrpSpPr>
        <p:grpSpPr>
          <a:xfrm>
            <a:off x="6665363" y="1865800"/>
            <a:ext cx="983014" cy="438395"/>
            <a:chOff x="2406800" y="4049300"/>
            <a:chExt cx="983014" cy="438395"/>
          </a:xfrm>
        </p:grpSpPr>
        <p:sp>
          <p:nvSpPr>
            <p:cNvPr id="163" name="Cube 162">
              <a:extLst>
                <a:ext uri="{FF2B5EF4-FFF2-40B4-BE49-F238E27FC236}">
                  <a16:creationId xmlns:a16="http://schemas.microsoft.com/office/drawing/2014/main" id="{8E431827-8B6E-4C87-9762-511533252170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BE0F158-E686-462B-AC91-8B6AC5D0C1E1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ObsEncFC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FD37AD2-5055-4750-AB55-9B7384F256B0}"/>
              </a:ext>
            </a:extLst>
          </p:cNvPr>
          <p:cNvCxnSpPr>
            <a:cxnSpLocks/>
            <a:stCxn id="398" idx="1"/>
            <a:endCxn id="163" idx="5"/>
          </p:cNvCxnSpPr>
          <p:nvPr/>
        </p:nvCxnSpPr>
        <p:spPr>
          <a:xfrm flipH="1">
            <a:off x="7542446" y="1918386"/>
            <a:ext cx="273271" cy="1521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AA61D2A-C466-4EF0-9EEC-907687B35DCE}"/>
              </a:ext>
            </a:extLst>
          </p:cNvPr>
          <p:cNvGrpSpPr/>
          <p:nvPr/>
        </p:nvGrpSpPr>
        <p:grpSpPr>
          <a:xfrm>
            <a:off x="6661819" y="3389173"/>
            <a:ext cx="983014" cy="438395"/>
            <a:chOff x="2406800" y="4049300"/>
            <a:chExt cx="983014" cy="438395"/>
          </a:xfrm>
        </p:grpSpPr>
        <p:sp>
          <p:nvSpPr>
            <p:cNvPr id="174" name="Cube 173">
              <a:extLst>
                <a:ext uri="{FF2B5EF4-FFF2-40B4-BE49-F238E27FC236}">
                  <a16:creationId xmlns:a16="http://schemas.microsoft.com/office/drawing/2014/main" id="{84FA9FB2-FE8D-4B39-9CEF-F6CA7DF7F8D6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09EB882-A041-48E9-9057-3EE815BD674D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ODecFC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44B696-58D5-4935-91C7-65C20B28E004}"/>
              </a:ext>
            </a:extLst>
          </p:cNvPr>
          <p:cNvCxnSpPr/>
          <p:nvPr/>
        </p:nvCxnSpPr>
        <p:spPr>
          <a:xfrm>
            <a:off x="4785567" y="2340007"/>
            <a:ext cx="0" cy="667518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CF48F93-D177-48D4-9A9A-1F636860A8FE}"/>
              </a:ext>
            </a:extLst>
          </p:cNvPr>
          <p:cNvCxnSpPr>
            <a:cxnSpLocks/>
          </p:cNvCxnSpPr>
          <p:nvPr/>
        </p:nvCxnSpPr>
        <p:spPr>
          <a:xfrm>
            <a:off x="5403273" y="2669129"/>
            <a:ext cx="509508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07A5C54-222D-43E1-B9AB-6C3954E50CFC}"/>
              </a:ext>
            </a:extLst>
          </p:cNvPr>
          <p:cNvCxnSpPr>
            <a:stCxn id="308" idx="5"/>
            <a:endCxn id="338" idx="2"/>
          </p:cNvCxnSpPr>
          <p:nvPr/>
        </p:nvCxnSpPr>
        <p:spPr>
          <a:xfrm flipV="1">
            <a:off x="6407358" y="2877412"/>
            <a:ext cx="345722" cy="339127"/>
          </a:xfrm>
          <a:prstGeom prst="bentConnector3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0CA8ED3-4BF5-4BBB-9BC8-DCF9D5BB448B}"/>
              </a:ext>
            </a:extLst>
          </p:cNvPr>
          <p:cNvCxnSpPr>
            <a:stCxn id="308" idx="5"/>
            <a:endCxn id="174" idx="2"/>
          </p:cNvCxnSpPr>
          <p:nvPr/>
        </p:nvCxnSpPr>
        <p:spPr>
          <a:xfrm>
            <a:off x="6407358" y="3216539"/>
            <a:ext cx="342178" cy="262812"/>
          </a:xfrm>
          <a:prstGeom prst="bentConnector3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4077C72-0C7D-4634-8D5E-DA3BBF590F6D}"/>
                  </a:ext>
                </a:extLst>
              </p:cNvPr>
              <p:cNvSpPr txBox="1"/>
              <p:nvPr/>
            </p:nvSpPr>
            <p:spPr>
              <a:xfrm>
                <a:off x="7784256" y="2710103"/>
                <a:ext cx="79034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sz="105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4077C72-0C7D-4634-8D5E-DA3BBF590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6" y="2710103"/>
                <a:ext cx="790345" cy="253916"/>
              </a:xfrm>
              <a:prstGeom prst="rect">
                <a:avLst/>
              </a:prstGeom>
              <a:blipFill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7ADAC82-D4D2-4757-9BC6-DF8E72C411CB}"/>
              </a:ext>
            </a:extLst>
          </p:cNvPr>
          <p:cNvCxnSpPr>
            <a:cxnSpLocks/>
            <a:stCxn id="338" idx="5"/>
            <a:endCxn id="187" idx="1"/>
          </p:cNvCxnSpPr>
          <p:nvPr/>
        </p:nvCxnSpPr>
        <p:spPr>
          <a:xfrm flipV="1">
            <a:off x="7542446" y="2837061"/>
            <a:ext cx="241810" cy="42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55F8258-41A3-4A05-B370-2D655C31FE1D}"/>
              </a:ext>
            </a:extLst>
          </p:cNvPr>
          <p:cNvCxnSpPr>
            <a:cxnSpLocks/>
            <a:stCxn id="174" idx="5"/>
            <a:endCxn id="172" idx="1"/>
          </p:cNvCxnSpPr>
          <p:nvPr/>
        </p:nvCxnSpPr>
        <p:spPr>
          <a:xfrm flipV="1">
            <a:off x="7538902" y="3436689"/>
            <a:ext cx="245354" cy="6591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67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284</Words>
  <Application>Microsoft Office PowerPoint</Application>
  <PresentationFormat>Widescreen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 Taeyeong</dc:creator>
  <cp:lastModifiedBy>Taeyeong Choi</cp:lastModifiedBy>
  <cp:revision>167</cp:revision>
  <dcterms:created xsi:type="dcterms:W3CDTF">2019-08-26T23:57:07Z</dcterms:created>
  <dcterms:modified xsi:type="dcterms:W3CDTF">2019-09-14T07:54:47Z</dcterms:modified>
</cp:coreProperties>
</file>