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Taeyeong" initials="CT" lastIdx="1" clrIdx="0">
    <p:extLst>
      <p:ext uri="{19B8F6BF-5375-455C-9EA6-DF929625EA0E}">
        <p15:presenceInfo xmlns:p15="http://schemas.microsoft.com/office/powerpoint/2012/main" userId="7b5c80ccbe41d4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5FD"/>
    <a:srgbClr val="61FFF7"/>
    <a:srgbClr val="FFFF01"/>
    <a:srgbClr val="09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8E975-1E04-458B-9C28-A835CE322937}"/>
              </a:ext>
            </a:extLst>
          </p:cNvPr>
          <p:cNvGrpSpPr/>
          <p:nvPr/>
        </p:nvGrpSpPr>
        <p:grpSpPr>
          <a:xfrm rot="170160">
            <a:off x="7216369" y="1443492"/>
            <a:ext cx="434525" cy="855955"/>
            <a:chOff x="7352555" y="1508389"/>
            <a:chExt cx="263795" cy="868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3BA9B8-4710-44D5-A66A-B8AF23DEF59D}"/>
                </a:ext>
              </a:extLst>
            </p:cNvPr>
            <p:cNvSpPr/>
            <p:nvPr/>
          </p:nvSpPr>
          <p:spPr>
            <a:xfrm rot="4267154">
              <a:off x="7050394" y="1810550"/>
              <a:ext cx="868118" cy="2637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EEE190-F178-4169-AAA0-569EDCCC128D}"/>
                </a:ext>
              </a:extLst>
            </p:cNvPr>
            <p:cNvGrpSpPr/>
            <p:nvPr/>
          </p:nvGrpSpPr>
          <p:grpSpPr>
            <a:xfrm rot="21396822">
              <a:off x="7388846" y="1630482"/>
              <a:ext cx="199455" cy="654730"/>
              <a:chOff x="6906258" y="1491543"/>
              <a:chExt cx="199455" cy="677585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59E1F23B-764B-4709-BB77-B8DD090A4E15}"/>
                  </a:ext>
                </a:extLst>
              </p:cNvPr>
              <p:cNvSpPr/>
              <p:nvPr/>
            </p:nvSpPr>
            <p:spPr>
              <a:xfrm rot="10011382">
                <a:off x="6906258" y="1491543"/>
                <a:ext cx="199455" cy="677585"/>
              </a:xfrm>
              <a:prstGeom prst="teardrop">
                <a:avLst>
                  <a:gd name="adj" fmla="val 45563"/>
                </a:avLst>
              </a:prstGeom>
              <a:solidFill>
                <a:srgbClr val="0070C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C74B096F-05E4-47E0-8D64-2922A1CF7CEE}"/>
                  </a:ext>
                </a:extLst>
              </p:cNvPr>
              <p:cNvSpPr/>
              <p:nvPr/>
            </p:nvSpPr>
            <p:spPr>
              <a:xfrm rot="9929798">
                <a:off x="6942797" y="1604949"/>
                <a:ext cx="153842" cy="485549"/>
              </a:xfrm>
              <a:prstGeom prst="teardrop">
                <a:avLst>
                  <a:gd name="adj" fmla="val 44329"/>
                </a:avLst>
              </a:prstGeom>
              <a:solidFill>
                <a:srgbClr val="61FFF7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36CDF219-10C4-4B06-B2CB-3058CE86A13C}"/>
                  </a:ext>
                </a:extLst>
              </p:cNvPr>
              <p:cNvSpPr/>
              <p:nvPr/>
            </p:nvSpPr>
            <p:spPr>
              <a:xfrm rot="10149176">
                <a:off x="6968784" y="1735727"/>
                <a:ext cx="115440" cy="244779"/>
              </a:xfrm>
              <a:prstGeom prst="teardrop">
                <a:avLst>
                  <a:gd name="adj" fmla="val 42889"/>
                </a:avLst>
              </a:prstGeom>
              <a:solidFill>
                <a:srgbClr val="FFFF01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BCF2B75-40D9-47BF-A2ED-6172A7CFDD9B}"/>
                  </a:ext>
                </a:extLst>
              </p:cNvPr>
              <p:cNvSpPr/>
              <p:nvPr/>
            </p:nvSpPr>
            <p:spPr>
              <a:xfrm rot="9326464">
                <a:off x="6990257" y="1803478"/>
                <a:ext cx="72167" cy="115031"/>
              </a:xfrm>
              <a:prstGeom prst="teardrop">
                <a:avLst>
                  <a:gd name="adj" fmla="val 32346"/>
                </a:avLst>
              </a:prstGeom>
              <a:solidFill>
                <a:srgbClr val="FF0000"/>
              </a:solidFill>
              <a:ln w="381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499133" y="1316768"/>
            <a:ext cx="438999" cy="8467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821852" y="1036768"/>
            <a:ext cx="474868" cy="819023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51787" y="176347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28539" y="1935783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873027" y="191440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/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images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8062EFB-1E72-4BF8-BA15-7F81E75A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91" y="5306376"/>
                <a:ext cx="861133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be 239">
            <a:extLst>
              <a:ext uri="{FF2B5EF4-FFF2-40B4-BE49-F238E27FC236}">
                <a16:creationId xmlns:a16="http://schemas.microsoft.com/office/drawing/2014/main" id="{F3CA9A5B-6B32-429D-9AB5-04B806B80421}"/>
              </a:ext>
            </a:extLst>
          </p:cNvPr>
          <p:cNvSpPr/>
          <p:nvPr/>
        </p:nvSpPr>
        <p:spPr>
          <a:xfrm rot="16200000">
            <a:off x="2125285" y="4838397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A3DB0F7-27F0-44FF-B986-6ECC25D9CE0A}"/>
              </a:ext>
            </a:extLst>
          </p:cNvPr>
          <p:cNvSpPr/>
          <p:nvPr/>
        </p:nvSpPr>
        <p:spPr>
          <a:xfrm rot="16200000">
            <a:off x="2073856" y="4837362"/>
            <a:ext cx="683944" cy="254651"/>
          </a:xfrm>
          <a:prstGeom prst="cube">
            <a:avLst>
              <a:gd name="adj" fmla="val 813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8A485EE-0FB4-4E76-AC83-8E716F11F92C}"/>
              </a:ext>
            </a:extLst>
          </p:cNvPr>
          <p:cNvGrpSpPr/>
          <p:nvPr/>
        </p:nvGrpSpPr>
        <p:grpSpPr>
          <a:xfrm rot="10800000">
            <a:off x="2317181" y="4805907"/>
            <a:ext cx="116239" cy="137322"/>
            <a:chOff x="7656841" y="1115516"/>
            <a:chExt cx="309513" cy="1047728"/>
          </a:xfrm>
        </p:grpSpPr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9ED239E3-44BA-409F-913D-76EA3C01A35F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9AA3A85-C00B-4CCA-9485-F22C61964779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9A7D6F5E-1A90-4149-B57F-0A2DDEFBDFE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87FE56C3-8202-4EB7-A912-FA104E0B930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65D30C79-4AB3-48D1-ACE0-F4F1100E8C53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</p:cNvCxnSpPr>
          <p:nvPr/>
        </p:nvCxnSpPr>
        <p:spPr>
          <a:xfrm>
            <a:off x="2921916" y="5072490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0CB4BBB-6797-4D6B-AB7D-EE0A0D1B25C4}"/>
              </a:ext>
            </a:extLst>
          </p:cNvPr>
          <p:cNvCxnSpPr>
            <a:cxnSpLocks/>
            <a:stCxn id="304" idx="5"/>
            <a:endCxn id="308" idx="2"/>
          </p:cNvCxnSpPr>
          <p:nvPr/>
        </p:nvCxnSpPr>
        <p:spPr>
          <a:xfrm flipV="1">
            <a:off x="3861505" y="3174975"/>
            <a:ext cx="2248282" cy="1765773"/>
          </a:xfrm>
          <a:prstGeom prst="bentConnector3">
            <a:avLst>
              <a:gd name="adj1" fmla="val 84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50347D-0B0C-4DA6-BAC0-E05016B76BB0}"/>
              </a:ext>
            </a:extLst>
          </p:cNvPr>
          <p:cNvCxnSpPr>
            <a:cxnSpLocks/>
            <a:endCxn id="308" idx="2"/>
          </p:cNvCxnSpPr>
          <p:nvPr/>
        </p:nvCxnSpPr>
        <p:spPr>
          <a:xfrm>
            <a:off x="5048211" y="3174975"/>
            <a:ext cx="106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5626775" y="30775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>
            <a:off x="3006169" y="4719027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6012963" y="3084797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500334" y="2129090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500334" y="3437779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899153" y="2498625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899153" y="3138904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7162944" y="3035548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A1DB770-B60F-4EBB-AA83-1F86C9DAE276}"/>
              </a:ext>
            </a:extLst>
          </p:cNvPr>
          <p:cNvGrpSpPr/>
          <p:nvPr/>
        </p:nvGrpSpPr>
        <p:grpSpPr>
          <a:xfrm>
            <a:off x="8906779" y="2087835"/>
            <a:ext cx="793807" cy="937577"/>
            <a:chOff x="487861" y="2840617"/>
            <a:chExt cx="793807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61" y="3524278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43BA4D5-7B72-4431-A0A9-8601CE132F4A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1FAF21CE-1FD6-4513-AC9E-A623B4A03113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798123" y="3333430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447509" y="353073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426308" y="2494246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0" y="4956693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6A2EA6-EAEA-475B-AF57-683D428378A9}"/>
              </a:ext>
            </a:extLst>
          </p:cNvPr>
          <p:cNvCxnSpPr>
            <a:endCxn id="308" idx="0"/>
          </p:cNvCxnSpPr>
          <p:nvPr/>
        </p:nvCxnSpPr>
        <p:spPr>
          <a:xfrm rot="5400000">
            <a:off x="5608407" y="2218353"/>
            <a:ext cx="1959311" cy="649272"/>
          </a:xfrm>
          <a:prstGeom prst="bentConnector3">
            <a:avLst>
              <a:gd name="adj1" fmla="val 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B201C3-EBE6-4A28-9713-8CA5218405D8}"/>
              </a:ext>
            </a:extLst>
          </p:cNvPr>
          <p:cNvGrpSpPr/>
          <p:nvPr/>
        </p:nvGrpSpPr>
        <p:grpSpPr>
          <a:xfrm>
            <a:off x="1862191" y="796584"/>
            <a:ext cx="861133" cy="929967"/>
            <a:chOff x="454198" y="385104"/>
            <a:chExt cx="861133" cy="929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/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6EC8B8-3285-46E9-890D-35A05FC1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1061155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3B7CDE-1278-4858-9A5D-365F7B3FF529}"/>
                </a:ext>
              </a:extLst>
            </p:cNvPr>
            <p:cNvGrpSpPr/>
            <p:nvPr/>
          </p:nvGrpSpPr>
          <p:grpSpPr>
            <a:xfrm rot="16200000">
              <a:off x="528140" y="572556"/>
              <a:ext cx="685800" cy="310896"/>
              <a:chOff x="1395095" y="1494185"/>
              <a:chExt cx="872913" cy="390058"/>
            </a:xfrm>
          </p:grpSpPr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9AE74557-B915-4AE0-B3DE-0A9E59381F01}"/>
                  </a:ext>
                </a:extLst>
              </p:cNvPr>
              <p:cNvSpPr/>
              <p:nvPr/>
            </p:nvSpPr>
            <p:spPr>
              <a:xfrm>
                <a:off x="1395095" y="155972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A2671940-8768-479C-967D-A9C96DC64BD7}"/>
                  </a:ext>
                </a:extLst>
              </p:cNvPr>
              <p:cNvSpPr/>
              <p:nvPr/>
            </p:nvSpPr>
            <p:spPr>
              <a:xfrm>
                <a:off x="1396413" y="1494185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65049F6-78DE-46F0-A503-801E4190BC30}"/>
                  </a:ext>
                </a:extLst>
              </p:cNvPr>
              <p:cNvGrpSpPr/>
              <p:nvPr/>
            </p:nvGrpSpPr>
            <p:grpSpPr>
              <a:xfrm rot="16200000">
                <a:off x="1820149" y="1524099"/>
                <a:ext cx="127640" cy="210833"/>
                <a:chOff x="6916911" y="1853469"/>
                <a:chExt cx="548585" cy="438384"/>
              </a:xfrm>
            </p:grpSpPr>
            <p:sp>
              <p:nvSpPr>
                <p:cNvPr id="205" name="Teardrop 204">
                  <a:extLst>
                    <a:ext uri="{FF2B5EF4-FFF2-40B4-BE49-F238E27FC236}">
                      <a16:creationId xmlns:a16="http://schemas.microsoft.com/office/drawing/2014/main" id="{56B67F7F-D3C0-4B35-8867-C5590DA99B49}"/>
                    </a:ext>
                  </a:extLst>
                </p:cNvPr>
                <p:cNvSpPr/>
                <p:nvPr/>
              </p:nvSpPr>
              <p:spPr>
                <a:xfrm rot="10800000">
                  <a:off x="6916911" y="1853469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ardrop 205">
                  <a:extLst>
                    <a:ext uri="{FF2B5EF4-FFF2-40B4-BE49-F238E27FC236}">
                      <a16:creationId xmlns:a16="http://schemas.microsoft.com/office/drawing/2014/main" id="{947D79B8-8437-41B3-8138-CBB8AA5A26F0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3" cy="368350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ardrop 206">
                  <a:extLst>
                    <a:ext uri="{FF2B5EF4-FFF2-40B4-BE49-F238E27FC236}">
                      <a16:creationId xmlns:a16="http://schemas.microsoft.com/office/drawing/2014/main" id="{8ACC670C-9EDA-412E-B514-D8C0C455E16A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55B77219-C85F-496F-868D-5513A5A6BCE2}"/>
                    </a:ext>
                  </a:extLst>
                </p:cNvPr>
                <p:cNvSpPr/>
                <p:nvPr/>
              </p:nvSpPr>
              <p:spPr>
                <a:xfrm rot="11367340">
                  <a:off x="7062042" y="2016700"/>
                  <a:ext cx="246143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ardrop 208">
                  <a:extLst>
                    <a:ext uri="{FF2B5EF4-FFF2-40B4-BE49-F238E27FC236}">
                      <a16:creationId xmlns:a16="http://schemas.microsoft.com/office/drawing/2014/main" id="{D8ABDC09-C454-4D0E-A1FF-C0E974D612AF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27E5D9B-6907-465F-8BA3-AB985E3D963C}"/>
              </a:ext>
            </a:extLst>
          </p:cNvPr>
          <p:cNvGrpSpPr/>
          <p:nvPr/>
        </p:nvGrpSpPr>
        <p:grpSpPr>
          <a:xfrm>
            <a:off x="3022664" y="879662"/>
            <a:ext cx="983014" cy="818501"/>
            <a:chOff x="2367344" y="468182"/>
            <a:chExt cx="983014" cy="81850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35A3780-2ABF-49EA-B633-67BFCE9B054D}"/>
                </a:ext>
              </a:extLst>
            </p:cNvPr>
            <p:cNvSpPr/>
            <p:nvPr/>
          </p:nvSpPr>
          <p:spPr>
            <a:xfrm>
              <a:off x="2563096" y="468182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9C50F-3BC2-4ADB-A2C2-4F966EBBD0F8}"/>
                </a:ext>
              </a:extLst>
            </p:cNvPr>
            <p:cNvSpPr/>
            <p:nvPr/>
          </p:nvSpPr>
          <p:spPr>
            <a:xfrm>
              <a:off x="2367344" y="1032767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A45707-A9BD-46D8-8B9D-3B1DAD9DC066}"/>
              </a:ext>
            </a:extLst>
          </p:cNvPr>
          <p:cNvGrpSpPr/>
          <p:nvPr/>
        </p:nvGrpSpPr>
        <p:grpSpPr>
          <a:xfrm>
            <a:off x="3062120" y="1997657"/>
            <a:ext cx="983014" cy="438395"/>
            <a:chOff x="2406800" y="1586177"/>
            <a:chExt cx="983014" cy="438395"/>
          </a:xfrm>
        </p:grpSpPr>
        <p:sp>
          <p:nvSpPr>
            <p:cNvPr id="231" name="Cube 230">
              <a:extLst>
                <a:ext uri="{FF2B5EF4-FFF2-40B4-BE49-F238E27FC236}">
                  <a16:creationId xmlns:a16="http://schemas.microsoft.com/office/drawing/2014/main" id="{5BC627EE-F730-4F58-A3D9-8EF9E2283C4C}"/>
                </a:ext>
              </a:extLst>
            </p:cNvPr>
            <p:cNvSpPr/>
            <p:nvPr/>
          </p:nvSpPr>
          <p:spPr>
            <a:xfrm>
              <a:off x="2494517" y="1586177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370C077-AE01-476F-8922-7AD9ECF15632}"/>
                </a:ext>
              </a:extLst>
            </p:cNvPr>
            <p:cNvSpPr/>
            <p:nvPr/>
          </p:nvSpPr>
          <p:spPr>
            <a:xfrm>
              <a:off x="2406800" y="177065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EEB953-C706-4BD4-AC8C-D5FFE8F127B3}"/>
              </a:ext>
            </a:extLst>
          </p:cNvPr>
          <p:cNvGrpSpPr/>
          <p:nvPr/>
        </p:nvGrpSpPr>
        <p:grpSpPr>
          <a:xfrm>
            <a:off x="1801185" y="2019798"/>
            <a:ext cx="987643" cy="381932"/>
            <a:chOff x="393192" y="1608318"/>
            <a:chExt cx="987643" cy="3819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1C49CC-D227-4CB1-985A-4B02FA2D3AB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751F011-340A-483B-A54F-6B11139CAFEC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ube 219">
                <a:extLst>
                  <a:ext uri="{FF2B5EF4-FFF2-40B4-BE49-F238E27FC236}">
                    <a16:creationId xmlns:a16="http://schemas.microsoft.com/office/drawing/2014/main" id="{26F20980-0EA0-4928-AC73-2D4B729229B1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ube 220">
                <a:extLst>
                  <a:ext uri="{FF2B5EF4-FFF2-40B4-BE49-F238E27FC236}">
                    <a16:creationId xmlns:a16="http://schemas.microsoft.com/office/drawing/2014/main" id="{EFB398F6-B12F-485E-B634-F5CED8B3CEC2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619CC81F-D282-4FF2-B34F-7B2F071AAA9A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FA978CED-E388-4B87-8C54-B0EA344084E6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7E33ED9F-5735-4236-BCB6-931B92601D0D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5D0391FB-9EC0-4B4F-9124-C841E3BB9B83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0B45FD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ube 228">
                <a:extLst>
                  <a:ext uri="{FF2B5EF4-FFF2-40B4-BE49-F238E27FC236}">
                    <a16:creationId xmlns:a16="http://schemas.microsoft.com/office/drawing/2014/main" id="{EFF73466-4D66-4165-92E3-9F60DD6FA497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ube 229">
                <a:extLst>
                  <a:ext uri="{FF2B5EF4-FFF2-40B4-BE49-F238E27FC236}">
                    <a16:creationId xmlns:a16="http://schemas.microsoft.com/office/drawing/2014/main" id="{783F6AF6-2223-4AB5-9743-528294C1FACC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B2D944DF-797E-4AB1-9CFC-1193EFA7E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FB54BD-8B76-4E58-A5AF-49A3CE9969F4}"/>
              </a:ext>
            </a:extLst>
          </p:cNvPr>
          <p:cNvCxnSpPr>
            <a:cxnSpLocks/>
            <a:stCxn id="17" idx="5"/>
            <a:endCxn id="234" idx="2"/>
          </p:cNvCxnSpPr>
          <p:nvPr/>
        </p:nvCxnSpPr>
        <p:spPr>
          <a:xfrm>
            <a:off x="3852386" y="1101383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D5DFDC-7DD7-4FA4-B6DD-09C444B43EC5}"/>
              </a:ext>
            </a:extLst>
          </p:cNvPr>
          <p:cNvCxnSpPr>
            <a:stCxn id="231" idx="5"/>
            <a:endCxn id="234" idx="2"/>
          </p:cNvCxnSpPr>
          <p:nvPr/>
        </p:nvCxnSpPr>
        <p:spPr>
          <a:xfrm flipV="1">
            <a:off x="3939203" y="1640050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A988E1-4707-4CE2-B9AF-70B08DAE09E7}"/>
              </a:ext>
            </a:extLst>
          </p:cNvPr>
          <p:cNvSpPr/>
          <p:nvPr/>
        </p:nvSpPr>
        <p:spPr>
          <a:xfrm>
            <a:off x="3980007" y="1546094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9087E4-8319-4C97-AA12-7AC393962378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2869824" y="20878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320FB59-0AEC-4D9F-A2AB-9064BC4072BC}"/>
              </a:ext>
            </a:extLst>
          </p:cNvPr>
          <p:cNvCxnSpPr>
            <a:cxnSpLocks/>
          </p:cNvCxnSpPr>
          <p:nvPr/>
        </p:nvCxnSpPr>
        <p:spPr>
          <a:xfrm>
            <a:off x="2920462" y="1249635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6DC5F7-A877-465F-B672-AC3A8619AFBA}"/>
              </a:ext>
            </a:extLst>
          </p:cNvPr>
          <p:cNvGrpSpPr/>
          <p:nvPr/>
        </p:nvGrpSpPr>
        <p:grpSpPr>
          <a:xfrm>
            <a:off x="2999262" y="2861525"/>
            <a:ext cx="983014" cy="830170"/>
            <a:chOff x="2343942" y="2931305"/>
            <a:chExt cx="983014" cy="830170"/>
          </a:xfrm>
        </p:grpSpPr>
        <p:sp>
          <p:nvSpPr>
            <p:cNvPr id="236" name="Cube 235">
              <a:extLst>
                <a:ext uri="{FF2B5EF4-FFF2-40B4-BE49-F238E27FC236}">
                  <a16:creationId xmlns:a16="http://schemas.microsoft.com/office/drawing/2014/main" id="{AA7173F7-F9FA-402A-8D27-1496CD2CC1EF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5F1BD6-1445-4DA0-A1FE-29A13309F82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109A19B7-C597-4FF2-B010-734313CAB71E}"/>
              </a:ext>
            </a:extLst>
          </p:cNvPr>
          <p:cNvGrpSpPr/>
          <p:nvPr/>
        </p:nvGrpSpPr>
        <p:grpSpPr>
          <a:xfrm>
            <a:off x="3062120" y="3979520"/>
            <a:ext cx="983014" cy="438395"/>
            <a:chOff x="2406800" y="4049300"/>
            <a:chExt cx="983014" cy="438395"/>
          </a:xfrm>
        </p:grpSpPr>
        <p:sp>
          <p:nvSpPr>
            <p:cNvPr id="249" name="Cube 248">
              <a:extLst>
                <a:ext uri="{FF2B5EF4-FFF2-40B4-BE49-F238E27FC236}">
                  <a16:creationId xmlns:a16="http://schemas.microsoft.com/office/drawing/2014/main" id="{C3BA6CBD-7A34-433C-B47A-AC95BB38D3F2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DB3E9D4-CD9A-4E96-ADB2-BEC889A7E8E6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EED59E2-4079-474D-823F-9BDFD446A7C6}"/>
              </a:ext>
            </a:extLst>
          </p:cNvPr>
          <p:cNvGrpSpPr/>
          <p:nvPr/>
        </p:nvGrpSpPr>
        <p:grpSpPr>
          <a:xfrm>
            <a:off x="1801185" y="4001661"/>
            <a:ext cx="987643" cy="381932"/>
            <a:chOff x="393192" y="1608318"/>
            <a:chExt cx="987643" cy="381932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9633AF5-733B-464F-AC5C-CEDAA367B656}"/>
                </a:ext>
              </a:extLst>
            </p:cNvPr>
            <p:cNvGrpSpPr/>
            <p:nvPr/>
          </p:nvGrpSpPr>
          <p:grpSpPr>
            <a:xfrm>
              <a:off x="393192" y="1608318"/>
              <a:ext cx="987643" cy="136498"/>
              <a:chOff x="393192" y="1608318"/>
              <a:chExt cx="987643" cy="136498"/>
            </a:xfrm>
          </p:grpSpPr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EEB8BBE2-3D6B-47B2-9619-DB4C2C1ABB99}"/>
                  </a:ext>
                </a:extLst>
              </p:cNvPr>
              <p:cNvSpPr/>
              <p:nvPr/>
            </p:nvSpPr>
            <p:spPr>
              <a:xfrm>
                <a:off x="393192" y="1608434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70D8819A-2D96-4E14-B61A-02710425466A}"/>
                  </a:ext>
                </a:extLst>
              </p:cNvPr>
              <p:cNvSpPr/>
              <p:nvPr/>
            </p:nvSpPr>
            <p:spPr>
              <a:xfrm>
                <a:off x="477472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C208C7E-D1F7-44AC-A8F4-A4F40B67D486}"/>
                  </a:ext>
                </a:extLst>
              </p:cNvPr>
              <p:cNvSpPr/>
              <p:nvPr/>
            </p:nvSpPr>
            <p:spPr>
              <a:xfrm>
                <a:off x="565373" y="1608434"/>
                <a:ext cx="114296" cy="136244"/>
              </a:xfrm>
              <a:prstGeom prst="cube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0C08D02F-D91D-4CC3-BE1C-061DE51A4A05}"/>
                  </a:ext>
                </a:extLst>
              </p:cNvPr>
              <p:cNvSpPr/>
              <p:nvPr/>
            </p:nvSpPr>
            <p:spPr>
              <a:xfrm>
                <a:off x="653273" y="1608434"/>
                <a:ext cx="114296" cy="13624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022E9FC-4A88-4A4B-B4ED-D0DEF53A4689}"/>
                  </a:ext>
                </a:extLst>
              </p:cNvPr>
              <p:cNvSpPr/>
              <p:nvPr/>
            </p:nvSpPr>
            <p:spPr>
              <a:xfrm>
                <a:off x="737553" y="1608318"/>
                <a:ext cx="303822" cy="136244"/>
              </a:xfrm>
              <a:prstGeom prst="cube">
                <a:avLst>
                  <a:gd name="adj" fmla="val 1940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. . . </a:t>
                </a: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92F0E42-5322-4462-9535-451A6ABAA667}"/>
                  </a:ext>
                </a:extLst>
              </p:cNvPr>
              <p:cNvSpPr/>
              <p:nvPr/>
            </p:nvSpPr>
            <p:spPr>
              <a:xfrm>
                <a:off x="1013460" y="1608318"/>
                <a:ext cx="114296" cy="136244"/>
              </a:xfrm>
              <a:prstGeom prst="cube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C0E0DD1B-632C-4AC5-A47F-CB02C9B917B2}"/>
                  </a:ext>
                </a:extLst>
              </p:cNvPr>
              <p:cNvSpPr/>
              <p:nvPr/>
            </p:nvSpPr>
            <p:spPr>
              <a:xfrm>
                <a:off x="1096420" y="1608318"/>
                <a:ext cx="114296" cy="136244"/>
              </a:xfrm>
              <a:prstGeom prst="cub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8BD9FC74-F743-46FB-9058-6BE6C1B5334A}"/>
                  </a:ext>
                </a:extLst>
              </p:cNvPr>
              <p:cNvSpPr/>
              <p:nvPr/>
            </p:nvSpPr>
            <p:spPr>
              <a:xfrm>
                <a:off x="1182432" y="1608572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8C82FEAA-D14B-4A80-88B3-B38079A4A0CA}"/>
                  </a:ext>
                </a:extLst>
              </p:cNvPr>
              <p:cNvSpPr/>
              <p:nvPr/>
            </p:nvSpPr>
            <p:spPr>
              <a:xfrm>
                <a:off x="1266539" y="1608566"/>
                <a:ext cx="114296" cy="136244"/>
              </a:xfrm>
              <a:prstGeom prst="cub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/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34E71F07-9E22-43BB-A615-1A041C53C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79" y="1736334"/>
                  <a:ext cx="667940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2B731109-0E41-40FB-92B7-9C0131F1B2B9}"/>
              </a:ext>
            </a:extLst>
          </p:cNvPr>
          <p:cNvCxnSpPr>
            <a:stCxn id="236" idx="5"/>
            <a:endCxn id="263" idx="2"/>
          </p:cNvCxnSpPr>
          <p:nvPr/>
        </p:nvCxnSpPr>
        <p:spPr>
          <a:xfrm>
            <a:off x="3852386" y="3083246"/>
            <a:ext cx="538498" cy="5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18C6C6C-F450-4121-912F-C15DDC362778}"/>
              </a:ext>
            </a:extLst>
          </p:cNvPr>
          <p:cNvCxnSpPr>
            <a:stCxn id="249" idx="5"/>
            <a:endCxn id="263" idx="2"/>
          </p:cNvCxnSpPr>
          <p:nvPr/>
        </p:nvCxnSpPr>
        <p:spPr>
          <a:xfrm flipV="1">
            <a:off x="3939203" y="3621913"/>
            <a:ext cx="451681" cy="411714"/>
          </a:xfrm>
          <a:prstGeom prst="bentConnector3">
            <a:avLst>
              <a:gd name="adj1" fmla="val 410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27A686CD-86B2-4325-A109-2DF6EA01ECE6}"/>
              </a:ext>
            </a:extLst>
          </p:cNvPr>
          <p:cNvSpPr/>
          <p:nvPr/>
        </p:nvSpPr>
        <p:spPr>
          <a:xfrm>
            <a:off x="3980007" y="3527957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77DCEE1-CEB6-45D4-A860-A30D6003573C}"/>
              </a:ext>
            </a:extLst>
          </p:cNvPr>
          <p:cNvCxnSpPr>
            <a:cxnSpLocks/>
            <a:endCxn id="249" idx="2"/>
          </p:cNvCxnSpPr>
          <p:nvPr/>
        </p:nvCxnSpPr>
        <p:spPr>
          <a:xfrm>
            <a:off x="2869824" y="40696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900F49-2C7D-416B-8FC1-E6100968B5AE}"/>
              </a:ext>
            </a:extLst>
          </p:cNvPr>
          <p:cNvCxnSpPr>
            <a:cxnSpLocks/>
          </p:cNvCxnSpPr>
          <p:nvPr/>
        </p:nvCxnSpPr>
        <p:spPr>
          <a:xfrm>
            <a:off x="2920462" y="3231498"/>
            <a:ext cx="28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0CC5A-221B-43D4-8FC8-7D9C4724569D}"/>
              </a:ext>
            </a:extLst>
          </p:cNvPr>
          <p:cNvSpPr txBox="1"/>
          <p:nvPr/>
        </p:nvSpPr>
        <p:spPr>
          <a:xfrm>
            <a:off x="2602822" y="2425661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346565-D84D-4790-8BA0-23B9FF15E574}"/>
              </a:ext>
            </a:extLst>
          </p:cNvPr>
          <p:cNvSpPr txBox="1"/>
          <p:nvPr/>
        </p:nvSpPr>
        <p:spPr>
          <a:xfrm>
            <a:off x="4554734" y="2441216"/>
            <a:ext cx="461665" cy="4241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D8FDA8-FF81-4792-BD99-219A234F071A}"/>
              </a:ext>
            </a:extLst>
          </p:cNvPr>
          <p:cNvGrpSpPr/>
          <p:nvPr/>
        </p:nvGrpSpPr>
        <p:grpSpPr>
          <a:xfrm>
            <a:off x="2014591" y="2923237"/>
            <a:ext cx="861133" cy="937577"/>
            <a:chOff x="454198" y="2840617"/>
            <a:chExt cx="861133" cy="937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/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633B14E-0CB3-4C28-909E-B8D691B7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98" y="3524278"/>
                  <a:ext cx="86113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FC9408F6-C6F7-467C-BC52-F214D5F875EF}"/>
                </a:ext>
              </a:extLst>
            </p:cNvPr>
            <p:cNvGrpSpPr/>
            <p:nvPr/>
          </p:nvGrpSpPr>
          <p:grpSpPr>
            <a:xfrm>
              <a:off x="719210" y="2840617"/>
              <a:ext cx="306080" cy="684979"/>
              <a:chOff x="635232" y="2652683"/>
              <a:chExt cx="390058" cy="872914"/>
            </a:xfrm>
          </p:grpSpPr>
          <p:sp>
            <p:nvSpPr>
              <p:cNvPr id="279" name="Cube 278">
                <a:extLst>
                  <a:ext uri="{FF2B5EF4-FFF2-40B4-BE49-F238E27FC236}">
                    <a16:creationId xmlns:a16="http://schemas.microsoft.com/office/drawing/2014/main" id="{65AF82C7-646F-401B-9313-907676631C01}"/>
                  </a:ext>
                </a:extLst>
              </p:cNvPr>
              <p:cNvSpPr/>
              <p:nvPr/>
            </p:nvSpPr>
            <p:spPr>
              <a:xfrm rot="16200000">
                <a:off x="427233" y="2927541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B7036776-5933-4542-851D-0A11A2B49E0E}"/>
                  </a:ext>
                </a:extLst>
              </p:cNvPr>
              <p:cNvSpPr/>
              <p:nvPr/>
            </p:nvSpPr>
            <p:spPr>
              <a:xfrm rot="16200000">
                <a:off x="361693" y="2926222"/>
                <a:ext cx="871595" cy="324518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A6477D4-F2F3-4117-9227-5C1FF55A3800}"/>
                  </a:ext>
                </a:extLst>
              </p:cNvPr>
              <p:cNvGrpSpPr/>
              <p:nvPr/>
            </p:nvGrpSpPr>
            <p:grpSpPr>
              <a:xfrm rot="9432825">
                <a:off x="733671" y="3150273"/>
                <a:ext cx="127640" cy="210833"/>
                <a:chOff x="6916909" y="1853467"/>
                <a:chExt cx="548585" cy="438384"/>
              </a:xfrm>
            </p:grpSpPr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BDEA751E-946F-49A3-AFCF-B824373B0482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9A574FC9-29A4-4A66-9FDC-9386B259E33F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27123308-8B7D-40C1-8185-39FD8A453A5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45FD31BE-4A60-413B-8A48-C490C8A531A8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67820926-BBD1-4E2B-840B-7250F410465B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C3F6F-5668-428D-A360-CB6FD1DA19CC}"/>
              </a:ext>
            </a:extLst>
          </p:cNvPr>
          <p:cNvGrpSpPr/>
          <p:nvPr/>
        </p:nvGrpSpPr>
        <p:grpSpPr>
          <a:xfrm>
            <a:off x="7876486" y="1125510"/>
            <a:ext cx="861133" cy="959514"/>
            <a:chOff x="8906575" y="676973"/>
            <a:chExt cx="861133" cy="959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/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88062EFB-1E72-4BF8-BA15-7F81E75A9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75" y="1382571"/>
                  <a:ext cx="86113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4F7A1B-7701-4CC9-AF39-B22826DFCF30}"/>
                </a:ext>
              </a:extLst>
            </p:cNvPr>
            <p:cNvGrpSpPr/>
            <p:nvPr/>
          </p:nvGrpSpPr>
          <p:grpSpPr>
            <a:xfrm flipH="1">
              <a:off x="9177223" y="676973"/>
              <a:ext cx="306080" cy="684979"/>
              <a:chOff x="7097442" y="676973"/>
              <a:chExt cx="306080" cy="684979"/>
            </a:xfrm>
            <a:scene3d>
              <a:camera prst="orthographicFront">
                <a:rot lat="0" lon="1800000" rev="0"/>
              </a:camera>
              <a:lightRig rig="threePt" dir="t"/>
            </a:scene3d>
          </p:grpSpPr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F3CA9A5B-6B32-429D-9AB5-04B806B80421}"/>
                  </a:ext>
                </a:extLst>
              </p:cNvPr>
              <p:cNvSpPr/>
              <p:nvPr/>
            </p:nvSpPr>
            <p:spPr>
              <a:xfrm rot="16200000">
                <a:off x="6934225" y="892654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1A3DB0F7-27F0-44FF-B986-6ECC25D9CE0A}"/>
                  </a:ext>
                </a:extLst>
              </p:cNvPr>
              <p:cNvSpPr/>
              <p:nvPr/>
            </p:nvSpPr>
            <p:spPr>
              <a:xfrm rot="16200000">
                <a:off x="6882796" y="891619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A485EE-0FB4-4E76-AC83-8E716F11F92C}"/>
                  </a:ext>
                </a:extLst>
              </p:cNvPr>
              <p:cNvGrpSpPr/>
              <p:nvPr/>
            </p:nvGrpSpPr>
            <p:grpSpPr>
              <a:xfrm rot="10800000">
                <a:off x="7126121" y="860164"/>
                <a:ext cx="116239" cy="137322"/>
                <a:chOff x="7656841" y="1115516"/>
                <a:chExt cx="309513" cy="1047728"/>
              </a:xfrm>
            </p:grpSpPr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9ED239E3-44BA-409F-913D-76EA3C01A35F}"/>
                    </a:ext>
                  </a:extLst>
                </p:cNvPr>
                <p:cNvSpPr/>
                <p:nvPr/>
              </p:nvSpPr>
              <p:spPr>
                <a:xfrm rot="9830347">
                  <a:off x="7656841" y="1115516"/>
                  <a:ext cx="309513" cy="1047728"/>
                </a:xfrm>
                <a:prstGeom prst="teardrop">
                  <a:avLst>
                    <a:gd name="adj" fmla="val 76866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99AA3A85-C00B-4CCA-9485-F22C61964779}"/>
                    </a:ext>
                  </a:extLst>
                </p:cNvPr>
                <p:cNvSpPr/>
                <p:nvPr/>
              </p:nvSpPr>
              <p:spPr>
                <a:xfrm rot="9937100">
                  <a:off x="7686680" y="1226044"/>
                  <a:ext cx="261731" cy="859431"/>
                </a:xfrm>
                <a:prstGeom prst="teardrop">
                  <a:avLst>
                    <a:gd name="adj" fmla="val 72891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9A7D6F5E-1A90-4149-B57F-0A2DDEFBDFED}"/>
                    </a:ext>
                  </a:extLst>
                </p:cNvPr>
                <p:cNvSpPr/>
                <p:nvPr/>
              </p:nvSpPr>
              <p:spPr>
                <a:xfrm rot="9834477">
                  <a:off x="7712082" y="1383728"/>
                  <a:ext cx="215527" cy="588216"/>
                </a:xfrm>
                <a:prstGeom prst="teardrop">
                  <a:avLst>
                    <a:gd name="adj" fmla="val 74809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7FE56C3-8202-4EB7-A912-FA104E0B9307}"/>
                    </a:ext>
                  </a:extLst>
                </p:cNvPr>
                <p:cNvSpPr/>
                <p:nvPr/>
              </p:nvSpPr>
              <p:spPr>
                <a:xfrm rot="9609584">
                  <a:off x="7751356" y="1502944"/>
                  <a:ext cx="136830" cy="402700"/>
                </a:xfrm>
                <a:prstGeom prst="teardrop">
                  <a:avLst>
                    <a:gd name="adj" fmla="val 82065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65D30C79-4AB3-48D1-ACE0-F4F1100E8C53}"/>
                    </a:ext>
                  </a:extLst>
                </p:cNvPr>
                <p:cNvSpPr/>
                <p:nvPr/>
              </p:nvSpPr>
              <p:spPr>
                <a:xfrm rot="9453822">
                  <a:off x="7783796" y="1612769"/>
                  <a:ext cx="70738" cy="215252"/>
                </a:xfrm>
                <a:prstGeom prst="teardrop">
                  <a:avLst>
                    <a:gd name="adj" fmla="val 84823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D77C3DC-4ECB-4F68-89FB-F50C0D14936C}"/>
              </a:ext>
            </a:extLst>
          </p:cNvPr>
          <p:cNvCxnSpPr>
            <a:cxnSpLocks/>
            <a:endCxn id="304" idx="2"/>
          </p:cNvCxnSpPr>
          <p:nvPr/>
        </p:nvCxnSpPr>
        <p:spPr>
          <a:xfrm flipH="1">
            <a:off x="7546668" y="1591356"/>
            <a:ext cx="461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F5577F-C0C1-4245-97F5-50A64661A111}"/>
              </a:ext>
            </a:extLst>
          </p:cNvPr>
          <p:cNvGrpSpPr/>
          <p:nvPr/>
        </p:nvGrpSpPr>
        <p:grpSpPr>
          <a:xfrm>
            <a:off x="4275167" y="1549872"/>
            <a:ext cx="983014" cy="393129"/>
            <a:chOff x="3619847" y="1138392"/>
            <a:chExt cx="983014" cy="393129"/>
          </a:xfrm>
        </p:grpSpPr>
        <p:sp>
          <p:nvSpPr>
            <p:cNvPr id="234" name="Cube 233">
              <a:extLst>
                <a:ext uri="{FF2B5EF4-FFF2-40B4-BE49-F238E27FC236}">
                  <a16:creationId xmlns:a16="http://schemas.microsoft.com/office/drawing/2014/main" id="{D1930C1F-EBA7-480C-ABED-E54363609E97}"/>
                </a:ext>
              </a:extLst>
            </p:cNvPr>
            <p:cNvSpPr/>
            <p:nvPr/>
          </p:nvSpPr>
          <p:spPr>
            <a:xfrm>
              <a:off x="3735564" y="1138392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8D40BF-2268-4780-B7F1-6734E3998A3D}"/>
                </a:ext>
              </a:extLst>
            </p:cNvPr>
            <p:cNvSpPr/>
            <p:nvPr/>
          </p:nvSpPr>
          <p:spPr>
            <a:xfrm>
              <a:off x="3619847" y="1277605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46CFC3F-A5A3-450C-AD5E-F375B6BBECCA}"/>
              </a:ext>
            </a:extLst>
          </p:cNvPr>
          <p:cNvGrpSpPr/>
          <p:nvPr/>
        </p:nvGrpSpPr>
        <p:grpSpPr>
          <a:xfrm>
            <a:off x="4294059" y="3531735"/>
            <a:ext cx="983014" cy="391483"/>
            <a:chOff x="3638739" y="3601515"/>
            <a:chExt cx="983014" cy="39148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3A7368E3-A23A-4674-B676-512E295DDFF0}"/>
                </a:ext>
              </a:extLst>
            </p:cNvPr>
            <p:cNvSpPr/>
            <p:nvPr/>
          </p:nvSpPr>
          <p:spPr>
            <a:xfrm>
              <a:off x="3735564" y="3601515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342BF31-D23B-4DC7-B32F-D080FCF25C14}"/>
                </a:ext>
              </a:extLst>
            </p:cNvPr>
            <p:cNvSpPr/>
            <p:nvPr/>
          </p:nvSpPr>
          <p:spPr>
            <a:xfrm>
              <a:off x="3638739" y="3739082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EnLSTM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6FE0E3-62B7-45E2-8EF3-B6BD3B4745C7}"/>
              </a:ext>
            </a:extLst>
          </p:cNvPr>
          <p:cNvGrpSpPr/>
          <p:nvPr/>
        </p:nvGrpSpPr>
        <p:grpSpPr>
          <a:xfrm flipH="1">
            <a:off x="6785020" y="1221821"/>
            <a:ext cx="983014" cy="815675"/>
            <a:chOff x="2350849" y="4788807"/>
            <a:chExt cx="983014" cy="815675"/>
          </a:xfrm>
        </p:grpSpPr>
        <p:sp>
          <p:nvSpPr>
            <p:cNvPr id="304" name="Cube 303">
              <a:extLst>
                <a:ext uri="{FF2B5EF4-FFF2-40B4-BE49-F238E27FC236}">
                  <a16:creationId xmlns:a16="http://schemas.microsoft.com/office/drawing/2014/main" id="{E1CEF232-6BFD-4C52-8E59-280111CFB373}"/>
                </a:ext>
              </a:extLst>
            </p:cNvPr>
            <p:cNvSpPr/>
            <p:nvPr/>
          </p:nvSpPr>
          <p:spPr>
            <a:xfrm>
              <a:off x="2572215" y="4788807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E7C5E3B-E3A3-4697-96DB-26C3EADAF4E5}"/>
                </a:ext>
              </a:extLst>
            </p:cNvPr>
            <p:cNvSpPr/>
            <p:nvPr/>
          </p:nvSpPr>
          <p:spPr>
            <a:xfrm>
              <a:off x="2350849" y="5350566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5C90D8A-248E-462D-A424-104F88AB72F0}"/>
              </a:ext>
            </a:extLst>
          </p:cNvPr>
          <p:cNvGrpSpPr/>
          <p:nvPr/>
        </p:nvGrpSpPr>
        <p:grpSpPr>
          <a:xfrm>
            <a:off x="5753883" y="3522645"/>
            <a:ext cx="983014" cy="386923"/>
            <a:chOff x="5567613" y="2920874"/>
            <a:chExt cx="983014" cy="386923"/>
          </a:xfrm>
        </p:grpSpPr>
        <p:sp>
          <p:nvSpPr>
            <p:cNvPr id="308" name="Cube 307">
              <a:extLst>
                <a:ext uri="{FF2B5EF4-FFF2-40B4-BE49-F238E27FC236}">
                  <a16:creationId xmlns:a16="http://schemas.microsoft.com/office/drawing/2014/main" id="{3C2E4CC1-C76D-4122-9D4D-CAE4E7CA48A1}"/>
                </a:ext>
              </a:extLst>
            </p:cNvPr>
            <p:cNvSpPr/>
            <p:nvPr/>
          </p:nvSpPr>
          <p:spPr>
            <a:xfrm>
              <a:off x="5664437" y="2920874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44CC823-6D55-41AC-9103-EFC34FAE50C1}"/>
                </a:ext>
              </a:extLst>
            </p:cNvPr>
            <p:cNvSpPr/>
            <p:nvPr/>
          </p:nvSpPr>
          <p:spPr>
            <a:xfrm>
              <a:off x="5567613" y="3053881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EnFC2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8E74651-B538-4AED-B8AC-BA28317FC72A}"/>
              </a:ext>
            </a:extLst>
          </p:cNvPr>
          <p:cNvGrpSpPr/>
          <p:nvPr/>
        </p:nvGrpSpPr>
        <p:grpSpPr>
          <a:xfrm>
            <a:off x="7241254" y="2566938"/>
            <a:ext cx="983014" cy="830170"/>
            <a:chOff x="2343942" y="2931305"/>
            <a:chExt cx="983014" cy="830170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52BD8943-8F2F-4AE1-B9A0-61B5D8F29E72}"/>
                </a:ext>
              </a:extLst>
            </p:cNvPr>
            <p:cNvSpPr/>
            <p:nvPr/>
          </p:nvSpPr>
          <p:spPr>
            <a:xfrm>
              <a:off x="2563096" y="2931305"/>
              <a:ext cx="633970" cy="5912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98F99D0-8CD1-4967-8E97-7C1475A4101C}"/>
                </a:ext>
              </a:extLst>
            </p:cNvPr>
            <p:cNvSpPr/>
            <p:nvPr/>
          </p:nvSpPr>
          <p:spPr>
            <a:xfrm>
              <a:off x="2343942" y="350755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DeConvNet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B1603FD-0CDB-4CAB-BAC7-01838C518A35}"/>
              </a:ext>
            </a:extLst>
          </p:cNvPr>
          <p:cNvGrpSpPr/>
          <p:nvPr/>
        </p:nvGrpSpPr>
        <p:grpSpPr>
          <a:xfrm>
            <a:off x="7241254" y="3875627"/>
            <a:ext cx="983014" cy="438395"/>
            <a:chOff x="2406800" y="4049300"/>
            <a:chExt cx="983014" cy="438395"/>
          </a:xfrm>
        </p:grpSpPr>
        <p:sp>
          <p:nvSpPr>
            <p:cNvPr id="338" name="Cube 337">
              <a:extLst>
                <a:ext uri="{FF2B5EF4-FFF2-40B4-BE49-F238E27FC236}">
                  <a16:creationId xmlns:a16="http://schemas.microsoft.com/office/drawing/2014/main" id="{08F536EA-81B5-4C3E-AF7D-C428CA013231}"/>
                </a:ext>
              </a:extLst>
            </p:cNvPr>
            <p:cNvSpPr/>
            <p:nvPr/>
          </p:nvSpPr>
          <p:spPr>
            <a:xfrm>
              <a:off x="2494517" y="4049300"/>
              <a:ext cx="789366" cy="14428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5FCD7A3-B6BE-4B92-9EB3-051F8A2B89BA}"/>
                </a:ext>
              </a:extLst>
            </p:cNvPr>
            <p:cNvSpPr/>
            <p:nvPr/>
          </p:nvSpPr>
          <p:spPr>
            <a:xfrm>
              <a:off x="2406800" y="4233779"/>
              <a:ext cx="9830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5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DeFC</a:t>
              </a:r>
              <a:endParaRPr lang="en-US" sz="105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7E26CC9-7B8B-440B-A103-2C815888D00E}"/>
              </a:ext>
            </a:extLst>
          </p:cNvPr>
          <p:cNvCxnSpPr>
            <a:cxnSpLocks/>
            <a:stCxn id="308" idx="5"/>
            <a:endCxn id="335" idx="2"/>
          </p:cNvCxnSpPr>
          <p:nvPr/>
        </p:nvCxnSpPr>
        <p:spPr>
          <a:xfrm flipV="1">
            <a:off x="6640073" y="2936473"/>
            <a:ext cx="820335" cy="64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1B7E5A51-FFE6-43AB-92A0-D60148BCED3F}"/>
              </a:ext>
            </a:extLst>
          </p:cNvPr>
          <p:cNvCxnSpPr>
            <a:cxnSpLocks/>
            <a:stCxn id="308" idx="5"/>
            <a:endCxn id="338" idx="2"/>
          </p:cNvCxnSpPr>
          <p:nvPr/>
        </p:nvCxnSpPr>
        <p:spPr>
          <a:xfrm>
            <a:off x="6640073" y="3576752"/>
            <a:ext cx="688898" cy="389053"/>
          </a:xfrm>
          <a:prstGeom prst="bentConnector3">
            <a:avLst>
              <a:gd name="adj1" fmla="val 59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9E4B62C8-1C3A-48CC-B051-55BAD495A057}"/>
              </a:ext>
            </a:extLst>
          </p:cNvPr>
          <p:cNvSpPr/>
          <p:nvPr/>
        </p:nvSpPr>
        <p:spPr>
          <a:xfrm>
            <a:off x="6903864" y="3473396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2AD0B-0479-4C82-802D-EAB969862F65}"/>
              </a:ext>
            </a:extLst>
          </p:cNvPr>
          <p:cNvGrpSpPr/>
          <p:nvPr/>
        </p:nvGrpSpPr>
        <p:grpSpPr>
          <a:xfrm>
            <a:off x="8563879" y="2525684"/>
            <a:ext cx="793807" cy="937576"/>
            <a:chOff x="8563879" y="2525684"/>
            <a:chExt cx="793807" cy="93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/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image</a:t>
                  </a:r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992440F-DA6F-464E-8522-F8BBAAB6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879" y="3209344"/>
                  <a:ext cx="793807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2A1567-FFA7-40DA-BDD1-D30311CCC9B7}"/>
                </a:ext>
              </a:extLst>
            </p:cNvPr>
            <p:cNvGrpSpPr/>
            <p:nvPr/>
          </p:nvGrpSpPr>
          <p:grpSpPr>
            <a:xfrm>
              <a:off x="8795228" y="2525684"/>
              <a:ext cx="254651" cy="683944"/>
              <a:chOff x="8795228" y="2525684"/>
              <a:chExt cx="254651" cy="683944"/>
            </a:xfrm>
          </p:grpSpPr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BABDC402-369D-4E08-8181-95D3C6C9C3F7}"/>
                  </a:ext>
                </a:extLst>
              </p:cNvPr>
              <p:cNvSpPr/>
              <p:nvPr/>
            </p:nvSpPr>
            <p:spPr>
              <a:xfrm rot="16200000">
                <a:off x="8580582" y="2740330"/>
                <a:ext cx="683944" cy="254651"/>
              </a:xfrm>
              <a:prstGeom prst="cube">
                <a:avLst>
                  <a:gd name="adj" fmla="val 81355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D692E722-B944-4500-87FA-EB01941B31B4}"/>
                  </a:ext>
                </a:extLst>
              </p:cNvPr>
              <p:cNvGrpSpPr/>
              <p:nvPr/>
            </p:nvGrpSpPr>
            <p:grpSpPr>
              <a:xfrm rot="1436556">
                <a:off x="8823336" y="2777066"/>
                <a:ext cx="100160" cy="165441"/>
                <a:chOff x="6916909" y="1853467"/>
                <a:chExt cx="548585" cy="438384"/>
              </a:xfrm>
            </p:grpSpPr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AEA40A7E-73D5-4B91-8E27-01127B8A4C9C}"/>
                    </a:ext>
                  </a:extLst>
                </p:cNvPr>
                <p:cNvSpPr/>
                <p:nvPr/>
              </p:nvSpPr>
              <p:spPr>
                <a:xfrm rot="10800000">
                  <a:off x="6916909" y="1853467"/>
                  <a:ext cx="548585" cy="438384"/>
                </a:xfrm>
                <a:prstGeom prst="teardrop">
                  <a:avLst>
                    <a:gd name="adj" fmla="val 58778"/>
                  </a:avLst>
                </a:prstGeom>
                <a:solidFill>
                  <a:schemeClr val="bg2">
                    <a:lumMod val="75000"/>
                  </a:schemeClr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439D770D-2894-461B-9476-0431401396A3}"/>
                    </a:ext>
                  </a:extLst>
                </p:cNvPr>
                <p:cNvSpPr/>
                <p:nvPr/>
              </p:nvSpPr>
              <p:spPr>
                <a:xfrm rot="10800000">
                  <a:off x="6948588" y="1892306"/>
                  <a:ext cx="485234" cy="368349"/>
                </a:xfrm>
                <a:prstGeom prst="teardrop">
                  <a:avLst>
                    <a:gd name="adj" fmla="val 58778"/>
                  </a:avLst>
                </a:prstGeom>
                <a:solidFill>
                  <a:srgbClr val="0070C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FE9B076F-FD6A-4A19-89EE-BA3EC2F829B0}"/>
                    </a:ext>
                  </a:extLst>
                </p:cNvPr>
                <p:cNvSpPr/>
                <p:nvPr/>
              </p:nvSpPr>
              <p:spPr>
                <a:xfrm rot="11279673">
                  <a:off x="6993393" y="1939438"/>
                  <a:ext cx="395622" cy="291524"/>
                </a:xfrm>
                <a:prstGeom prst="teardrop">
                  <a:avLst>
                    <a:gd name="adj" fmla="val 51326"/>
                  </a:avLst>
                </a:prstGeom>
                <a:solidFill>
                  <a:srgbClr val="61FFF7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595D581A-7325-455A-9468-A859ECFBC476}"/>
                    </a:ext>
                  </a:extLst>
                </p:cNvPr>
                <p:cNvSpPr/>
                <p:nvPr/>
              </p:nvSpPr>
              <p:spPr>
                <a:xfrm rot="11367340">
                  <a:off x="7062043" y="2016700"/>
                  <a:ext cx="246141" cy="154758"/>
                </a:xfrm>
                <a:prstGeom prst="teardrop">
                  <a:avLst>
                    <a:gd name="adj" fmla="val 34300"/>
                  </a:avLst>
                </a:prstGeom>
                <a:solidFill>
                  <a:srgbClr val="FFFF01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216A634-A340-4DEA-90BE-B11B89769D42}"/>
                    </a:ext>
                  </a:extLst>
                </p:cNvPr>
                <p:cNvSpPr/>
                <p:nvPr/>
              </p:nvSpPr>
              <p:spPr>
                <a:xfrm rot="11762894">
                  <a:off x="7139584" y="2054412"/>
                  <a:ext cx="104625" cy="84786"/>
                </a:xfrm>
                <a:prstGeom prst="teardrop">
                  <a:avLst>
                    <a:gd name="adj" fmla="val 29240"/>
                  </a:avLst>
                </a:prstGeom>
                <a:solidFill>
                  <a:srgbClr val="FF0000"/>
                </a:solidFill>
                <a:ln w="381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496648A-02DC-4AD8-981C-ACD4886597AB}"/>
              </a:ext>
            </a:extLst>
          </p:cNvPr>
          <p:cNvGrpSpPr/>
          <p:nvPr/>
        </p:nvGrpSpPr>
        <p:grpSpPr>
          <a:xfrm>
            <a:off x="8539043" y="3771278"/>
            <a:ext cx="987643" cy="565513"/>
            <a:chOff x="8194520" y="3129485"/>
            <a:chExt cx="987643" cy="565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/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05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vectors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DF09FE63-F0AE-4F89-BFEA-8F25EC95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898" y="3441082"/>
                  <a:ext cx="794158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FAB345D-CAD9-4D2D-8B5B-DB22585836F4}"/>
                </a:ext>
              </a:extLst>
            </p:cNvPr>
            <p:cNvGrpSpPr/>
            <p:nvPr/>
          </p:nvGrpSpPr>
          <p:grpSpPr>
            <a:xfrm>
              <a:off x="8194520" y="3129485"/>
              <a:ext cx="987643" cy="335209"/>
              <a:chOff x="8194520" y="3129485"/>
              <a:chExt cx="987643" cy="33520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A012A59F-C73D-4BB3-B384-6D38CB226FEF}"/>
                  </a:ext>
                </a:extLst>
              </p:cNvPr>
              <p:cNvGrpSpPr/>
              <p:nvPr/>
            </p:nvGrpSpPr>
            <p:grpSpPr>
              <a:xfrm>
                <a:off x="8194520" y="3328196"/>
                <a:ext cx="987643" cy="136498"/>
                <a:chOff x="393192" y="1608318"/>
                <a:chExt cx="987643" cy="136498"/>
              </a:xfrm>
            </p:grpSpPr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9A128DE0-5E50-46A4-BD06-773CFEA5832F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2B5C129C-D1B2-4EF4-8417-1D9BA99B09F1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DCD15571-850F-42A5-9EDA-0F2DA4CF4E13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A4DCF008-BF2F-4B87-A716-D20C81D39604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3B375B24-DEF7-4FEB-9371-943D38C934DA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77EA296B-6305-4263-9A8A-C222B6EE6729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38B2C8F5-784D-43F3-A4E3-F63CD59667D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174B462F-7792-4AC8-8603-1C613EC27A1C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7032898-38DA-417C-A78C-B91BDE5F3F33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6766C97-CB1C-4F1B-8533-1433F9275715}"/>
                  </a:ext>
                </a:extLst>
              </p:cNvPr>
              <p:cNvGrpSpPr/>
              <p:nvPr/>
            </p:nvGrpSpPr>
            <p:grpSpPr>
              <a:xfrm>
                <a:off x="8194520" y="3228309"/>
                <a:ext cx="987643" cy="136498"/>
                <a:chOff x="393192" y="1608318"/>
                <a:chExt cx="987643" cy="136498"/>
              </a:xfrm>
            </p:grpSpPr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961A85DE-79AD-489D-A8DC-BC4CBCB02D5C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solidFill>
                  <a:schemeClr val="accent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8CC3FD3-D5E9-4C64-95C1-B6117333097C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2A3EB7ED-0552-4FD6-B511-C44EB7CFCF3D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D98326F2-52C7-4C40-BADB-23D8E2FE7D19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D1AB991-A9AE-43C4-A7A8-5DB6DABC4B9E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C8E714B8-A665-4507-B624-1ED08326C420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B0B9BD52-44E3-4C7E-951C-07034E97118F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FF9091E-337A-4594-AC82-819AA1A9AA37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B7556C5B-8492-426A-830F-29345B76F33C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chemeClr val="bg2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874156F-834A-4C4A-8F93-0C222907995D}"/>
                  </a:ext>
                </a:extLst>
              </p:cNvPr>
              <p:cNvGrpSpPr/>
              <p:nvPr/>
            </p:nvGrpSpPr>
            <p:grpSpPr>
              <a:xfrm>
                <a:off x="8194520" y="3129485"/>
                <a:ext cx="987643" cy="136498"/>
                <a:chOff x="393192" y="1608318"/>
                <a:chExt cx="987643" cy="136498"/>
              </a:xfrm>
            </p:grpSpPr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CC601D17-EDC2-45FA-8E5B-49E8544FB6AA}"/>
                    </a:ext>
                  </a:extLst>
                </p:cNvPr>
                <p:cNvSpPr/>
                <p:nvPr/>
              </p:nvSpPr>
              <p:spPr>
                <a:xfrm>
                  <a:off x="393192" y="1608434"/>
                  <a:ext cx="114296" cy="136244"/>
                </a:xfrm>
                <a:prstGeom prst="cub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Cube 384">
                  <a:extLst>
                    <a:ext uri="{FF2B5EF4-FFF2-40B4-BE49-F238E27FC236}">
                      <a16:creationId xmlns:a16="http://schemas.microsoft.com/office/drawing/2014/main" id="{874E7385-DF7D-466E-A4C9-95CADB42F5DF}"/>
                    </a:ext>
                  </a:extLst>
                </p:cNvPr>
                <p:cNvSpPr/>
                <p:nvPr/>
              </p:nvSpPr>
              <p:spPr>
                <a:xfrm>
                  <a:off x="477472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Cube 385">
                  <a:extLst>
                    <a:ext uri="{FF2B5EF4-FFF2-40B4-BE49-F238E27FC236}">
                      <a16:creationId xmlns:a16="http://schemas.microsoft.com/office/drawing/2014/main" id="{3DB5AC85-13AA-4083-8939-4DCA838F3D24}"/>
                    </a:ext>
                  </a:extLst>
                </p:cNvPr>
                <p:cNvSpPr/>
                <p:nvPr/>
              </p:nvSpPr>
              <p:spPr>
                <a:xfrm>
                  <a:off x="565373" y="1608434"/>
                  <a:ext cx="114296" cy="136244"/>
                </a:xfrm>
                <a:prstGeom prst="cube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Cube 386">
                  <a:extLst>
                    <a:ext uri="{FF2B5EF4-FFF2-40B4-BE49-F238E27FC236}">
                      <a16:creationId xmlns:a16="http://schemas.microsoft.com/office/drawing/2014/main" id="{215A3713-E29B-447A-A08B-CD04958E1BE0}"/>
                    </a:ext>
                  </a:extLst>
                </p:cNvPr>
                <p:cNvSpPr/>
                <p:nvPr/>
              </p:nvSpPr>
              <p:spPr>
                <a:xfrm>
                  <a:off x="653273" y="1608434"/>
                  <a:ext cx="114296" cy="13624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Cube 387">
                  <a:extLst>
                    <a:ext uri="{FF2B5EF4-FFF2-40B4-BE49-F238E27FC236}">
                      <a16:creationId xmlns:a16="http://schemas.microsoft.com/office/drawing/2014/main" id="{EEAA44DE-3F95-4C19-BABC-9418DAACF3E9}"/>
                    </a:ext>
                  </a:extLst>
                </p:cNvPr>
                <p:cNvSpPr/>
                <p:nvPr/>
              </p:nvSpPr>
              <p:spPr>
                <a:xfrm>
                  <a:off x="737553" y="1608318"/>
                  <a:ext cx="303822" cy="136244"/>
                </a:xfrm>
                <a:prstGeom prst="cube">
                  <a:avLst>
                    <a:gd name="adj" fmla="val 19407"/>
                  </a:avLst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/>
                    <a:t>. . . </a:t>
                  </a:r>
                </a:p>
              </p:txBody>
            </p:sp>
            <p:sp>
              <p:nvSpPr>
                <p:cNvPr id="389" name="Cube 388">
                  <a:extLst>
                    <a:ext uri="{FF2B5EF4-FFF2-40B4-BE49-F238E27FC236}">
                      <a16:creationId xmlns:a16="http://schemas.microsoft.com/office/drawing/2014/main" id="{5453E5CF-B08D-40B0-AD52-66656A0E4536}"/>
                    </a:ext>
                  </a:extLst>
                </p:cNvPr>
                <p:cNvSpPr/>
                <p:nvPr/>
              </p:nvSpPr>
              <p:spPr>
                <a:xfrm>
                  <a:off x="1013460" y="1608318"/>
                  <a:ext cx="114296" cy="136244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69E63CEE-8FC4-4FFC-806F-29DF7FD59D36}"/>
                    </a:ext>
                  </a:extLst>
                </p:cNvPr>
                <p:cNvSpPr/>
                <p:nvPr/>
              </p:nvSpPr>
              <p:spPr>
                <a:xfrm>
                  <a:off x="1096420" y="1608318"/>
                  <a:ext cx="114296" cy="136244"/>
                </a:xfrm>
                <a:prstGeom prst="cube">
                  <a:avLst/>
                </a:prstGeom>
                <a:solidFill>
                  <a:srgbClr val="FFFF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BA32D993-F8A6-4CCE-818F-64A45AC048E4}"/>
                    </a:ext>
                  </a:extLst>
                </p:cNvPr>
                <p:cNvSpPr/>
                <p:nvPr/>
              </p:nvSpPr>
              <p:spPr>
                <a:xfrm>
                  <a:off x="1182432" y="1608572"/>
                  <a:ext cx="114296" cy="136244"/>
                </a:xfrm>
                <a:prstGeom prst="cube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4E86CEBF-169B-45A4-B3A7-3142FF77A4C5}"/>
                    </a:ext>
                  </a:extLst>
                </p:cNvPr>
                <p:cNvSpPr/>
                <p:nvPr/>
              </p:nvSpPr>
              <p:spPr>
                <a:xfrm>
                  <a:off x="1266539" y="1608566"/>
                  <a:ext cx="114296" cy="136244"/>
                </a:xfrm>
                <a:prstGeom prst="cube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A24EC9AA-7FC4-4655-BEFA-4C2C6310188D}"/>
              </a:ext>
            </a:extLst>
          </p:cNvPr>
          <p:cNvCxnSpPr>
            <a:cxnSpLocks/>
          </p:cNvCxnSpPr>
          <p:nvPr/>
        </p:nvCxnSpPr>
        <p:spPr>
          <a:xfrm>
            <a:off x="8188429" y="396858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0485F4C-1FCD-4793-B1FE-EF1B80FFCEA3}"/>
              </a:ext>
            </a:extLst>
          </p:cNvPr>
          <p:cNvCxnSpPr>
            <a:cxnSpLocks/>
          </p:cNvCxnSpPr>
          <p:nvPr/>
        </p:nvCxnSpPr>
        <p:spPr>
          <a:xfrm>
            <a:off x="8167228" y="2932094"/>
            <a:ext cx="267176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/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6162F011-46BD-4B84-A32D-209235B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01" y="1424835"/>
                <a:ext cx="95513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/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C3866E9-6561-4E64-9C02-B38EDEC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3521763"/>
                <a:ext cx="78521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/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085BE11-4A2C-4BFC-A7AD-1F98EBBB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5" y="1461093"/>
                <a:ext cx="77239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A32976-3468-43DA-BA8B-E8929B6BC20D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5413889" y="2676153"/>
            <a:ext cx="849537" cy="84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50A9C40C-48F3-4808-BA31-13745677202B}"/>
              </a:ext>
            </a:extLst>
          </p:cNvPr>
          <p:cNvSpPr/>
          <p:nvPr/>
        </p:nvSpPr>
        <p:spPr>
          <a:xfrm>
            <a:off x="6136248" y="2578775"/>
            <a:ext cx="254356" cy="19475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9BFA37-6E21-4ACA-ABA9-65A4A83E04AC}"/>
              </a:ext>
            </a:extLst>
          </p:cNvPr>
          <p:cNvCxnSpPr>
            <a:stCxn id="234" idx="5"/>
            <a:endCxn id="263" idx="5"/>
          </p:cNvCxnSpPr>
          <p:nvPr/>
        </p:nvCxnSpPr>
        <p:spPr>
          <a:xfrm>
            <a:off x="5180250" y="1603979"/>
            <a:ext cx="12700" cy="198186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/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74CC97B-F683-4A98-AC6B-A4C7ADB5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17" y="2832458"/>
                <a:ext cx="887807" cy="281872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/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acc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07155D-B1F3-4FB2-A4D3-FC66D417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3" y="3608216"/>
                <a:ext cx="878189" cy="684162"/>
              </a:xfrm>
              <a:prstGeom prst="rect">
                <a:avLst/>
              </a:prstGeom>
              <a:blipFill>
                <a:blip r:embed="rId11"/>
                <a:stretch>
                  <a:fillRect r="-2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CA8A8-B4A4-44AB-861A-2CCC84ACD174}"/>
              </a:ext>
            </a:extLst>
          </p:cNvPr>
          <p:cNvGrpSpPr/>
          <p:nvPr/>
        </p:nvGrpSpPr>
        <p:grpSpPr>
          <a:xfrm>
            <a:off x="3225040" y="1787581"/>
            <a:ext cx="5420328" cy="2039987"/>
            <a:chOff x="3225040" y="1787581"/>
            <a:chExt cx="5420328" cy="2039987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6A2EA6-EAEA-475B-AF57-683D428378A9}"/>
                </a:ext>
              </a:extLst>
            </p:cNvPr>
            <p:cNvCxnSpPr>
              <a:cxnSpLocks/>
              <a:stCxn id="163" idx="2"/>
              <a:endCxn id="308" idx="0"/>
            </p:cNvCxnSpPr>
            <p:nvPr/>
          </p:nvCxnSpPr>
          <p:spPr>
            <a:xfrm rot="10800000" flipV="1">
              <a:off x="6030712" y="1955978"/>
              <a:ext cx="722369" cy="1206454"/>
            </a:xfrm>
            <a:prstGeom prst="bentConnector2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50CC5A-221B-43D4-8FC8-7D9C4724569D}"/>
                </a:ext>
              </a:extLst>
            </p:cNvPr>
            <p:cNvSpPr txBox="1"/>
            <p:nvPr/>
          </p:nvSpPr>
          <p:spPr>
            <a:xfrm>
              <a:off x="3443796" y="2508785"/>
              <a:ext cx="461665" cy="4241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0F5577F-C0C1-4245-97F5-50A64661A111}"/>
                </a:ext>
              </a:extLst>
            </p:cNvPr>
            <p:cNvGrpSpPr/>
            <p:nvPr/>
          </p:nvGrpSpPr>
          <p:grpSpPr>
            <a:xfrm>
              <a:off x="4235111" y="1882381"/>
              <a:ext cx="1023070" cy="393129"/>
              <a:chOff x="3619847" y="1138392"/>
              <a:chExt cx="983014" cy="393129"/>
            </a:xfrm>
          </p:grpSpPr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D1930C1F-EBA7-480C-ABED-E54363609E97}"/>
                  </a:ext>
                </a:extLst>
              </p:cNvPr>
              <p:cNvSpPr/>
              <p:nvPr/>
            </p:nvSpPr>
            <p:spPr>
              <a:xfrm>
                <a:off x="3735564" y="1138392"/>
                <a:ext cx="789366" cy="144285"/>
              </a:xfrm>
              <a:prstGeom prst="cube">
                <a:avLst/>
              </a:prstGeom>
              <a:solidFill>
                <a:schemeClr val="accent4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C08D40BF-2268-4780-B7F1-6734E3998A3D}"/>
                  </a:ext>
                </a:extLst>
              </p:cNvPr>
              <p:cNvSpPr/>
              <p:nvPr/>
            </p:nvSpPr>
            <p:spPr>
              <a:xfrm>
                <a:off x="3619847" y="1277605"/>
                <a:ext cx="98301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HistEncLSTM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46CFC3F-A5A3-450C-AD5E-F375B6BBECCA}"/>
                </a:ext>
              </a:extLst>
            </p:cNvPr>
            <p:cNvGrpSpPr/>
            <p:nvPr/>
          </p:nvGrpSpPr>
          <p:grpSpPr>
            <a:xfrm>
              <a:off x="4254003" y="3171522"/>
              <a:ext cx="1023070" cy="391483"/>
              <a:chOff x="3598683" y="3601515"/>
              <a:chExt cx="1023070" cy="391483"/>
            </a:xfrm>
          </p:grpSpPr>
          <p:sp>
            <p:nvSpPr>
              <p:cNvPr id="263" name="Cube 262">
                <a:extLst>
                  <a:ext uri="{FF2B5EF4-FFF2-40B4-BE49-F238E27FC236}">
                    <a16:creationId xmlns:a16="http://schemas.microsoft.com/office/drawing/2014/main" id="{3A7368E3-A23A-4674-B676-512E295DDFF0}"/>
                  </a:ext>
                </a:extLst>
              </p:cNvPr>
              <p:cNvSpPr/>
              <p:nvPr/>
            </p:nvSpPr>
            <p:spPr>
              <a:xfrm>
                <a:off x="3735564" y="3601515"/>
                <a:ext cx="789366" cy="144285"/>
              </a:xfrm>
              <a:prstGeom prst="cube">
                <a:avLst/>
              </a:prstGeom>
              <a:solidFill>
                <a:schemeClr val="accent4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342BF31-D23B-4DC7-B32F-D080FCF25C14}"/>
                  </a:ext>
                </a:extLst>
              </p:cNvPr>
              <p:cNvSpPr/>
              <p:nvPr/>
            </p:nvSpPr>
            <p:spPr>
              <a:xfrm>
                <a:off x="3598683" y="3739082"/>
                <a:ext cx="1023070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HistEncLSTM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15C90D8A-248E-462D-A424-104F88AB72F0}"/>
                </a:ext>
              </a:extLst>
            </p:cNvPr>
            <p:cNvGrpSpPr/>
            <p:nvPr/>
          </p:nvGrpSpPr>
          <p:grpSpPr>
            <a:xfrm>
              <a:off x="5521168" y="3162432"/>
              <a:ext cx="983014" cy="386923"/>
              <a:chOff x="5567613" y="2920874"/>
              <a:chExt cx="983014" cy="386923"/>
            </a:xfrm>
          </p:grpSpPr>
          <p:sp>
            <p:nvSpPr>
              <p:cNvPr id="308" name="Cube 307">
                <a:extLst>
                  <a:ext uri="{FF2B5EF4-FFF2-40B4-BE49-F238E27FC236}">
                    <a16:creationId xmlns:a16="http://schemas.microsoft.com/office/drawing/2014/main" id="{3C2E4CC1-C76D-4122-9D4D-CAE4E7CA48A1}"/>
                  </a:ext>
                </a:extLst>
              </p:cNvPr>
              <p:cNvSpPr/>
              <p:nvPr/>
            </p:nvSpPr>
            <p:spPr>
              <a:xfrm>
                <a:off x="5664437" y="2920874"/>
                <a:ext cx="789366" cy="144285"/>
              </a:xfrm>
              <a:prstGeom prst="cube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C44CC823-6D55-41AC-9103-EFC34FAE50C1}"/>
                  </a:ext>
                </a:extLst>
              </p:cNvPr>
              <p:cNvSpPr/>
              <p:nvPr/>
            </p:nvSpPr>
            <p:spPr>
              <a:xfrm>
                <a:off x="5567613" y="3053881"/>
                <a:ext cx="98301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FusionFC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BB1603FD-0CDB-4CAB-BAC7-01838C518A35}"/>
                </a:ext>
              </a:extLst>
            </p:cNvPr>
            <p:cNvGrpSpPr/>
            <p:nvPr/>
          </p:nvGrpSpPr>
          <p:grpSpPr>
            <a:xfrm>
              <a:off x="6665363" y="2787234"/>
              <a:ext cx="983014" cy="438395"/>
              <a:chOff x="2406800" y="4049300"/>
              <a:chExt cx="983014" cy="438395"/>
            </a:xfrm>
          </p:grpSpPr>
          <p:sp>
            <p:nvSpPr>
              <p:cNvPr id="338" name="Cube 337">
                <a:extLst>
                  <a:ext uri="{FF2B5EF4-FFF2-40B4-BE49-F238E27FC236}">
                    <a16:creationId xmlns:a16="http://schemas.microsoft.com/office/drawing/2014/main" id="{08F536EA-81B5-4C3E-AF7D-C428CA013231}"/>
                  </a:ext>
                </a:extLst>
              </p:cNvPr>
              <p:cNvSpPr/>
              <p:nvPr/>
            </p:nvSpPr>
            <p:spPr>
              <a:xfrm>
                <a:off x="2494517" y="4049300"/>
                <a:ext cx="789366" cy="144285"/>
              </a:xfrm>
              <a:prstGeom prst="cube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55FCD7A3-B6BE-4B92-9EB3-051F8A2B89BA}"/>
                  </a:ext>
                </a:extLst>
              </p:cNvPr>
              <p:cNvSpPr/>
              <p:nvPr/>
            </p:nvSpPr>
            <p:spPr>
              <a:xfrm>
                <a:off x="2406800" y="4233779"/>
                <a:ext cx="98301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PDecFC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6162F011-46BD-4B84-A32D-209235B4154E}"/>
                    </a:ext>
                  </a:extLst>
                </p:cNvPr>
                <p:cNvSpPr txBox="1"/>
                <p:nvPr/>
              </p:nvSpPr>
              <p:spPr>
                <a:xfrm>
                  <a:off x="7815717" y="1787581"/>
                  <a:ext cx="82965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6162F011-46BD-4B84-A32D-209235B41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717" y="1787581"/>
                  <a:ext cx="829651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C3866E9-6561-4E64-9C02-B38EDEC67EA1}"/>
                    </a:ext>
                  </a:extLst>
                </p:cNvPr>
                <p:cNvSpPr txBox="1"/>
                <p:nvPr/>
              </p:nvSpPr>
              <p:spPr>
                <a:xfrm>
                  <a:off x="3226732" y="3161550"/>
                  <a:ext cx="70942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C3866E9-6561-4E64-9C02-B38EDEC67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32" y="3161550"/>
                  <a:ext cx="709425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C085BE11-4A2C-4BFC-A7AD-1F98EBBB5F54}"/>
                    </a:ext>
                  </a:extLst>
                </p:cNvPr>
                <p:cNvSpPr txBox="1"/>
                <p:nvPr/>
              </p:nvSpPr>
              <p:spPr>
                <a:xfrm>
                  <a:off x="3225040" y="1837959"/>
                  <a:ext cx="69980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−ℓ)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C085BE11-4A2C-4BFC-A7AD-1F98EBBB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040" y="1837959"/>
                  <a:ext cx="699807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0A9C40C-48F3-4808-BA31-13745677202B}"/>
                </a:ext>
              </a:extLst>
            </p:cNvPr>
            <p:cNvSpPr/>
            <p:nvPr/>
          </p:nvSpPr>
          <p:spPr>
            <a:xfrm>
              <a:off x="5903533" y="2578775"/>
              <a:ext cx="254356" cy="1947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59BFA37-6E21-4ACA-ABA9-65A4A83E04AC}"/>
                </a:ext>
              </a:extLst>
            </p:cNvPr>
            <p:cNvCxnSpPr>
              <a:cxnSpLocks/>
              <a:stCxn id="234" idx="5"/>
              <a:endCxn id="263" idx="5"/>
            </p:cNvCxnSpPr>
            <p:nvPr/>
          </p:nvCxnSpPr>
          <p:spPr>
            <a:xfrm>
              <a:off x="5177074" y="1936488"/>
              <a:ext cx="3176" cy="1289141"/>
            </a:xfrm>
            <a:prstGeom prst="bentConnector3">
              <a:avLst>
                <a:gd name="adj1" fmla="val 729773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907155D-B1F3-4FB2-A4D3-FC66D417D516}"/>
                    </a:ext>
                  </a:extLst>
                </p:cNvPr>
                <p:cNvSpPr txBox="1"/>
                <p:nvPr/>
              </p:nvSpPr>
              <p:spPr>
                <a:xfrm>
                  <a:off x="7784256" y="3138049"/>
                  <a:ext cx="775918" cy="597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b>
                            </m:sSub>
                          </m:e>
                        </m:acc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sub>
                            </m:sSub>
                          </m:e>
                        </m:acc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sub>
                            </m:sSub>
                          </m:e>
                        </m:acc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05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907155D-B1F3-4FB2-A4D3-FC66D417D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256" y="3138049"/>
                  <a:ext cx="775918" cy="597279"/>
                </a:xfrm>
                <a:prstGeom prst="rect">
                  <a:avLst/>
                </a:prstGeom>
                <a:blipFill>
                  <a:blip r:embed="rId5"/>
                  <a:stretch>
                    <a:fillRect r="-2362" b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B5C7469-B725-4B1E-8AA2-5409897309A7}"/>
                </a:ext>
              </a:extLst>
            </p:cNvPr>
            <p:cNvCxnSpPr>
              <a:stCxn id="400" idx="3"/>
              <a:endCxn id="234" idx="2"/>
            </p:cNvCxnSpPr>
            <p:nvPr/>
          </p:nvCxnSpPr>
          <p:spPr>
            <a:xfrm>
              <a:off x="3924847" y="1964917"/>
              <a:ext cx="430696" cy="764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C56799C-BC9A-4C95-9842-136A3C35ADDB}"/>
                </a:ext>
              </a:extLst>
            </p:cNvPr>
            <p:cNvCxnSpPr/>
            <p:nvPr/>
          </p:nvCxnSpPr>
          <p:spPr>
            <a:xfrm flipV="1">
              <a:off x="3984731" y="3273772"/>
              <a:ext cx="393453" cy="39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56544E6-20AD-44ED-9B7A-7831D3057B2D}"/>
                </a:ext>
              </a:extLst>
            </p:cNvPr>
            <p:cNvGrpSpPr/>
            <p:nvPr/>
          </p:nvGrpSpPr>
          <p:grpSpPr>
            <a:xfrm>
              <a:off x="6665363" y="1865800"/>
              <a:ext cx="983014" cy="438395"/>
              <a:chOff x="2406800" y="4049300"/>
              <a:chExt cx="983014" cy="438395"/>
            </a:xfrm>
          </p:grpSpPr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8E431827-8B6E-4C87-9762-511533252170}"/>
                  </a:ext>
                </a:extLst>
              </p:cNvPr>
              <p:cNvSpPr/>
              <p:nvPr/>
            </p:nvSpPr>
            <p:spPr>
              <a:xfrm>
                <a:off x="2494517" y="4049300"/>
                <a:ext cx="789366" cy="144285"/>
              </a:xfrm>
              <a:prstGeom prst="cube">
                <a:avLst/>
              </a:prstGeom>
              <a:solidFill>
                <a:srgbClr val="00B0F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BE0F158-E686-462B-AC91-8B6AC5D0C1E1}"/>
                  </a:ext>
                </a:extLst>
              </p:cNvPr>
              <p:cNvSpPr/>
              <p:nvPr/>
            </p:nvSpPr>
            <p:spPr>
              <a:xfrm>
                <a:off x="2406800" y="4233779"/>
                <a:ext cx="98301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ObsEncFC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FD37AD2-5055-4750-AB55-9B7384F256B0}"/>
                </a:ext>
              </a:extLst>
            </p:cNvPr>
            <p:cNvCxnSpPr>
              <a:cxnSpLocks/>
              <a:stCxn id="398" idx="1"/>
              <a:endCxn id="163" idx="5"/>
            </p:cNvCxnSpPr>
            <p:nvPr/>
          </p:nvCxnSpPr>
          <p:spPr>
            <a:xfrm flipH="1">
              <a:off x="7542446" y="1914539"/>
              <a:ext cx="273271" cy="53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A61D2A-C466-4EF0-9EEC-907687B35DCE}"/>
                </a:ext>
              </a:extLst>
            </p:cNvPr>
            <p:cNvGrpSpPr/>
            <p:nvPr/>
          </p:nvGrpSpPr>
          <p:grpSpPr>
            <a:xfrm>
              <a:off x="6661819" y="3389173"/>
              <a:ext cx="983014" cy="438395"/>
              <a:chOff x="2406800" y="4049300"/>
              <a:chExt cx="983014" cy="438395"/>
            </a:xfrm>
          </p:grpSpPr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84FA9FB2-FE8D-4B39-9CEF-F6CA7DF7F8D6}"/>
                  </a:ext>
                </a:extLst>
              </p:cNvPr>
              <p:cNvSpPr/>
              <p:nvPr/>
            </p:nvSpPr>
            <p:spPr>
              <a:xfrm>
                <a:off x="2494517" y="4049300"/>
                <a:ext cx="789366" cy="144285"/>
              </a:xfrm>
              <a:prstGeom prst="cube">
                <a:avLst/>
              </a:prstGeom>
              <a:solidFill>
                <a:srgbClr val="7030A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09EB882-A041-48E9-9057-3EE815BD674D}"/>
                  </a:ext>
                </a:extLst>
              </p:cNvPr>
              <p:cNvSpPr/>
              <p:nvPr/>
            </p:nvSpPr>
            <p:spPr>
              <a:xfrm>
                <a:off x="2406800" y="4233779"/>
                <a:ext cx="98301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050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ODecFC</a:t>
                </a:r>
                <a:endParaRPr lang="en-US" sz="105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44B696-58D5-4935-91C7-65C20B28E004}"/>
                </a:ext>
              </a:extLst>
            </p:cNvPr>
            <p:cNvCxnSpPr/>
            <p:nvPr/>
          </p:nvCxnSpPr>
          <p:spPr>
            <a:xfrm>
              <a:off x="4785567" y="2340007"/>
              <a:ext cx="0" cy="6675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CF48F93-D177-48D4-9A9A-1F636860A8FE}"/>
                </a:ext>
              </a:extLst>
            </p:cNvPr>
            <p:cNvCxnSpPr>
              <a:cxnSpLocks/>
            </p:cNvCxnSpPr>
            <p:nvPr/>
          </p:nvCxnSpPr>
          <p:spPr>
            <a:xfrm>
              <a:off x="5403273" y="2669129"/>
              <a:ext cx="50950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07A5C54-222D-43E1-B9AB-6C3954E50CFC}"/>
                </a:ext>
              </a:extLst>
            </p:cNvPr>
            <p:cNvCxnSpPr>
              <a:stCxn id="308" idx="5"/>
              <a:endCxn id="338" idx="2"/>
            </p:cNvCxnSpPr>
            <p:nvPr/>
          </p:nvCxnSpPr>
          <p:spPr>
            <a:xfrm flipV="1">
              <a:off x="6407358" y="2877412"/>
              <a:ext cx="345722" cy="33912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0CA8ED3-4BF5-4BBB-9BC8-DCF9D5BB448B}"/>
                </a:ext>
              </a:extLst>
            </p:cNvPr>
            <p:cNvCxnSpPr>
              <a:stCxn id="308" idx="5"/>
              <a:endCxn id="174" idx="2"/>
            </p:cNvCxnSpPr>
            <p:nvPr/>
          </p:nvCxnSpPr>
          <p:spPr>
            <a:xfrm>
              <a:off x="6407358" y="3216539"/>
              <a:ext cx="342178" cy="2628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4077C72-0C7D-4634-8D5E-DA3BBF590F6D}"/>
                    </a:ext>
                  </a:extLst>
                </p:cNvPr>
                <p:cNvSpPr txBox="1"/>
                <p:nvPr/>
              </p:nvSpPr>
              <p:spPr>
                <a:xfrm>
                  <a:off x="7784256" y="2710103"/>
                  <a:ext cx="5493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05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4077C72-0C7D-4634-8D5E-DA3BBF590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256" y="2710103"/>
                  <a:ext cx="549317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7ADAC82-D4D2-4757-9BC6-DF8E72C411CB}"/>
                </a:ext>
              </a:extLst>
            </p:cNvPr>
            <p:cNvCxnSpPr>
              <a:cxnSpLocks/>
              <a:stCxn id="338" idx="5"/>
              <a:endCxn id="187" idx="1"/>
            </p:cNvCxnSpPr>
            <p:nvPr/>
          </p:nvCxnSpPr>
          <p:spPr>
            <a:xfrm flipV="1">
              <a:off x="7542446" y="2837061"/>
              <a:ext cx="241810" cy="4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55F8258-41A3-4A05-B370-2D655C31FE1D}"/>
                </a:ext>
              </a:extLst>
            </p:cNvPr>
            <p:cNvCxnSpPr>
              <a:cxnSpLocks/>
              <a:stCxn id="174" idx="5"/>
              <a:endCxn id="172" idx="1"/>
            </p:cNvCxnSpPr>
            <p:nvPr/>
          </p:nvCxnSpPr>
          <p:spPr>
            <a:xfrm flipV="1">
              <a:off x="7538902" y="3436689"/>
              <a:ext cx="245354" cy="65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280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Taeyeong Choi</cp:lastModifiedBy>
  <cp:revision>172</cp:revision>
  <dcterms:created xsi:type="dcterms:W3CDTF">2019-08-26T23:57:07Z</dcterms:created>
  <dcterms:modified xsi:type="dcterms:W3CDTF">2019-09-16T07:22:23Z</dcterms:modified>
</cp:coreProperties>
</file>