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Taeyeong" initials="CT" lastIdx="1" clrIdx="0">
    <p:extLst>
      <p:ext uri="{19B8F6BF-5375-455C-9EA6-DF929625EA0E}">
        <p15:presenceInfo xmlns:p15="http://schemas.microsoft.com/office/powerpoint/2012/main" userId="7b5c80ccbe41d4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5FD"/>
    <a:srgbClr val="61FFF7"/>
    <a:srgbClr val="FFFF01"/>
    <a:srgbClr val="09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50" d="100"/>
          <a:sy n="150" d="100"/>
        </p:scale>
        <p:origin x="-124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/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images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be 239">
            <a:extLst>
              <a:ext uri="{FF2B5EF4-FFF2-40B4-BE49-F238E27FC236}">
                <a16:creationId xmlns:a16="http://schemas.microsoft.com/office/drawing/2014/main" id="{F3CA9A5B-6B32-429D-9AB5-04B806B80421}"/>
              </a:ext>
            </a:extLst>
          </p:cNvPr>
          <p:cNvSpPr/>
          <p:nvPr/>
        </p:nvSpPr>
        <p:spPr>
          <a:xfrm rot="16200000">
            <a:off x="2125285" y="4838397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A3DB0F7-27F0-44FF-B986-6ECC25D9CE0A}"/>
              </a:ext>
            </a:extLst>
          </p:cNvPr>
          <p:cNvSpPr/>
          <p:nvPr/>
        </p:nvSpPr>
        <p:spPr>
          <a:xfrm rot="16200000">
            <a:off x="2073856" y="4837362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8A485EE-0FB4-4E76-AC83-8E716F11F92C}"/>
              </a:ext>
            </a:extLst>
          </p:cNvPr>
          <p:cNvGrpSpPr/>
          <p:nvPr/>
        </p:nvGrpSpPr>
        <p:grpSpPr>
          <a:xfrm rot="10800000">
            <a:off x="2317181" y="4805907"/>
            <a:ext cx="116239" cy="137322"/>
            <a:chOff x="7656841" y="1115516"/>
            <a:chExt cx="309513" cy="1047728"/>
          </a:xfrm>
        </p:grpSpPr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9ED239E3-44BA-409F-913D-76EA3C01A35F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9AA3A85-C00B-4CCA-9485-F22C61964779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9A7D6F5E-1A90-4149-B57F-0A2DDEFBDFE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87FE56C3-8202-4EB7-A912-FA104E0B930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65D30C79-4AB3-48D1-ACE0-F4F1100E8C53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</p:cNvCxnSpPr>
          <p:nvPr/>
        </p:nvCxnSpPr>
        <p:spPr>
          <a:xfrm>
            <a:off x="2921916" y="5072490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0CB4BBB-6797-4D6B-AB7D-EE0A0D1B25C4}"/>
              </a:ext>
            </a:extLst>
          </p:cNvPr>
          <p:cNvCxnSpPr>
            <a:cxnSpLocks/>
            <a:stCxn id="304" idx="5"/>
            <a:endCxn id="308" idx="2"/>
          </p:cNvCxnSpPr>
          <p:nvPr/>
        </p:nvCxnSpPr>
        <p:spPr>
          <a:xfrm flipV="1">
            <a:off x="3861505" y="3174975"/>
            <a:ext cx="2248282" cy="1765773"/>
          </a:xfrm>
          <a:prstGeom prst="bentConnector3">
            <a:avLst>
              <a:gd name="adj1" fmla="val 84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50347D-0B0C-4DA6-BAC0-E05016B76BB0}"/>
              </a:ext>
            </a:extLst>
          </p:cNvPr>
          <p:cNvCxnSpPr>
            <a:cxnSpLocks/>
            <a:endCxn id="308" idx="2"/>
          </p:cNvCxnSpPr>
          <p:nvPr/>
        </p:nvCxnSpPr>
        <p:spPr>
          <a:xfrm>
            <a:off x="5048211" y="3174975"/>
            <a:ext cx="106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626775" y="30775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>
            <a:off x="3006169" y="4719027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6012963" y="3084797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500334" y="2129090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500334" y="3437779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899153" y="2498625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899153" y="3138904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7162944" y="3035548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A1DB770-B60F-4EBB-AA83-1F86C9DAE276}"/>
              </a:ext>
            </a:extLst>
          </p:cNvPr>
          <p:cNvGrpSpPr/>
          <p:nvPr/>
        </p:nvGrpSpPr>
        <p:grpSpPr>
          <a:xfrm>
            <a:off x="8906779" y="2087835"/>
            <a:ext cx="793807" cy="937577"/>
            <a:chOff x="487861" y="2840617"/>
            <a:chExt cx="793807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43BA4D5-7B72-4431-A0A9-8601CE132F4A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1FAF21CE-1FD6-4513-AC9E-A623B4A03113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798123" y="3333430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447509" y="353073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426308" y="249424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endCxn id="308" idx="0"/>
          </p:cNvCxnSpPr>
          <p:nvPr/>
        </p:nvCxnSpPr>
        <p:spPr>
          <a:xfrm rot="5400000">
            <a:off x="5608407" y="2218353"/>
            <a:ext cx="1959311" cy="649272"/>
          </a:xfrm>
          <a:prstGeom prst="bentConnector3">
            <a:avLst>
              <a:gd name="adj1" fmla="val 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C3F6F-5668-428D-A360-CB6FD1DA19CC}"/>
              </a:ext>
            </a:extLst>
          </p:cNvPr>
          <p:cNvGrpSpPr/>
          <p:nvPr/>
        </p:nvGrpSpPr>
        <p:grpSpPr>
          <a:xfrm>
            <a:off x="7876486" y="1125510"/>
            <a:ext cx="861133" cy="959514"/>
            <a:chOff x="8906575" y="676973"/>
            <a:chExt cx="861133" cy="959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/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4F7A1B-7701-4CC9-AF39-B22826DFCF30}"/>
                </a:ext>
              </a:extLst>
            </p:cNvPr>
            <p:cNvGrpSpPr/>
            <p:nvPr/>
          </p:nvGrpSpPr>
          <p:grpSpPr>
            <a:xfrm flipH="1">
              <a:off x="9177223" y="676973"/>
              <a:ext cx="306080" cy="684979"/>
              <a:chOff x="7097442" y="676973"/>
              <a:chExt cx="306080" cy="684979"/>
            </a:xfrm>
            <a:scene3d>
              <a:camera prst="orthographicFront">
                <a:rot lat="0" lon="1800000" rev="0"/>
              </a:camera>
              <a:lightRig rig="threePt" dir="t"/>
            </a:scene3d>
          </p:grpSpPr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F3CA9A5B-6B32-429D-9AB5-04B806B80421}"/>
                  </a:ext>
                </a:extLst>
              </p:cNvPr>
              <p:cNvSpPr/>
              <p:nvPr/>
            </p:nvSpPr>
            <p:spPr>
              <a:xfrm rot="16200000">
                <a:off x="6934225" y="892654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1A3DB0F7-27F0-44FF-B986-6ECC25D9CE0A}"/>
                  </a:ext>
                </a:extLst>
              </p:cNvPr>
              <p:cNvSpPr/>
              <p:nvPr/>
            </p:nvSpPr>
            <p:spPr>
              <a:xfrm rot="16200000">
                <a:off x="6882796" y="891619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A485EE-0FB4-4E76-AC83-8E716F11F92C}"/>
                  </a:ext>
                </a:extLst>
              </p:cNvPr>
              <p:cNvGrpSpPr/>
              <p:nvPr/>
            </p:nvGrpSpPr>
            <p:grpSpPr>
              <a:xfrm rot="10800000">
                <a:off x="7126121" y="860164"/>
                <a:ext cx="116239" cy="137322"/>
                <a:chOff x="7656841" y="1115516"/>
                <a:chExt cx="309513" cy="1047728"/>
              </a:xfrm>
            </p:grpSpPr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9ED239E3-44BA-409F-913D-76EA3C01A35F}"/>
                    </a:ext>
                  </a:extLst>
                </p:cNvPr>
                <p:cNvSpPr/>
                <p:nvPr/>
              </p:nvSpPr>
              <p:spPr>
                <a:xfrm rot="9830347">
                  <a:off x="7656841" y="1115516"/>
                  <a:ext cx="309513" cy="1047728"/>
                </a:xfrm>
                <a:prstGeom prst="teardrop">
                  <a:avLst>
                    <a:gd name="adj" fmla="val 76866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99AA3A85-C00B-4CCA-9485-F22C61964779}"/>
                    </a:ext>
                  </a:extLst>
                </p:cNvPr>
                <p:cNvSpPr/>
                <p:nvPr/>
              </p:nvSpPr>
              <p:spPr>
                <a:xfrm rot="9937100">
                  <a:off x="7686680" y="1226044"/>
                  <a:ext cx="261731" cy="859431"/>
                </a:xfrm>
                <a:prstGeom prst="teardrop">
                  <a:avLst>
                    <a:gd name="adj" fmla="val 72891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9A7D6F5E-1A90-4149-B57F-0A2DDEFBDFED}"/>
                    </a:ext>
                  </a:extLst>
                </p:cNvPr>
                <p:cNvSpPr/>
                <p:nvPr/>
              </p:nvSpPr>
              <p:spPr>
                <a:xfrm rot="9834477">
                  <a:off x="7712082" y="1383728"/>
                  <a:ext cx="215527" cy="588216"/>
                </a:xfrm>
                <a:prstGeom prst="teardrop">
                  <a:avLst>
                    <a:gd name="adj" fmla="val 74809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7FE56C3-8202-4EB7-A912-FA104E0B9307}"/>
                    </a:ext>
                  </a:extLst>
                </p:cNvPr>
                <p:cNvSpPr/>
                <p:nvPr/>
              </p:nvSpPr>
              <p:spPr>
                <a:xfrm rot="9609584">
                  <a:off x="7751356" y="1502944"/>
                  <a:ext cx="136830" cy="402700"/>
                </a:xfrm>
                <a:prstGeom prst="teardrop">
                  <a:avLst>
                    <a:gd name="adj" fmla="val 82065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65D30C79-4AB3-48D1-ACE0-F4F1100E8C53}"/>
                    </a:ext>
                  </a:extLst>
                </p:cNvPr>
                <p:cNvSpPr/>
                <p:nvPr/>
              </p:nvSpPr>
              <p:spPr>
                <a:xfrm rot="9453822">
                  <a:off x="7783796" y="1612769"/>
                  <a:ext cx="70738" cy="215252"/>
                </a:xfrm>
                <a:prstGeom prst="teardrop">
                  <a:avLst>
                    <a:gd name="adj" fmla="val 84823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  <a:endCxn id="304" idx="2"/>
          </p:cNvCxnSpPr>
          <p:nvPr/>
        </p:nvCxnSpPr>
        <p:spPr>
          <a:xfrm flipH="1">
            <a:off x="7546668" y="1591356"/>
            <a:ext cx="46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 flipH="1">
            <a:off x="6785020" y="1221821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753883" y="3522645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241254" y="2566938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241254" y="3875627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640073" y="2936473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640073" y="3576752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6903864" y="34733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2AD0B-0479-4C82-802D-EAB969862F65}"/>
              </a:ext>
            </a:extLst>
          </p:cNvPr>
          <p:cNvGrpSpPr/>
          <p:nvPr/>
        </p:nvGrpSpPr>
        <p:grpSpPr>
          <a:xfrm>
            <a:off x="8563879" y="2525684"/>
            <a:ext cx="793807" cy="937576"/>
            <a:chOff x="8563879" y="2525684"/>
            <a:chExt cx="793807" cy="93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2A1567-FFA7-40DA-BDD1-D30311CCC9B7}"/>
                </a:ext>
              </a:extLst>
            </p:cNvPr>
            <p:cNvGrpSpPr/>
            <p:nvPr/>
          </p:nvGrpSpPr>
          <p:grpSpPr>
            <a:xfrm>
              <a:off x="8795228" y="2525684"/>
              <a:ext cx="254651" cy="683944"/>
              <a:chOff x="8795228" y="2525684"/>
              <a:chExt cx="254651" cy="683944"/>
            </a:xfrm>
          </p:grpSpPr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8580582" y="2740330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1436556">
                <a:off x="8823336" y="2777066"/>
                <a:ext cx="100160" cy="165441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539043" y="3771278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188429" y="396858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167228" y="293209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A32976-3468-43DA-BA8B-E8929B6BC20D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5413889" y="2676153"/>
            <a:ext cx="849537" cy="84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6136248" y="2578775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stCxn id="234" idx="5"/>
            <a:endCxn id="263" idx="5"/>
          </p:cNvCxnSpPr>
          <p:nvPr/>
        </p:nvCxnSpPr>
        <p:spPr>
          <a:xfrm>
            <a:off x="5180250" y="1603979"/>
            <a:ext cx="12700" cy="19818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/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blipFill>
                <a:blip r:embed="rId11"/>
                <a:stretch>
                  <a:fillRect r="-2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cxnSpLocks/>
            <a:stCxn id="163" idx="2"/>
            <a:endCxn id="308" idx="0"/>
          </p:cNvCxnSpPr>
          <p:nvPr/>
        </p:nvCxnSpPr>
        <p:spPr>
          <a:xfrm rot="10800000" flipV="1">
            <a:off x="6030712" y="1955978"/>
            <a:ext cx="722369" cy="1206454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3443796" y="2508785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35111" y="1882381"/>
            <a:ext cx="1023070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54003" y="3171522"/>
            <a:ext cx="1023070" cy="391483"/>
            <a:chOff x="3598683" y="3601515"/>
            <a:chExt cx="1023070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598683" y="3739082"/>
              <a:ext cx="102307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521168" y="3162432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FusionFC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6665363" y="2787234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7815717" y="1787581"/>
                <a:ext cx="8624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17" y="1787581"/>
                <a:ext cx="862416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3225040" y="1837959"/>
                <a:ext cx="7250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040" y="1837959"/>
                <a:ext cx="725070" cy="26161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903533" y="2578775"/>
            <a:ext cx="254356" cy="1947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cxnSpLocks/>
            <a:stCxn id="234" idx="5"/>
            <a:endCxn id="263" idx="5"/>
          </p:cNvCxnSpPr>
          <p:nvPr/>
        </p:nvCxnSpPr>
        <p:spPr>
          <a:xfrm>
            <a:off x="5177074" y="1936488"/>
            <a:ext cx="3176" cy="1289141"/>
          </a:xfrm>
          <a:prstGeom prst="bentConnector3">
            <a:avLst>
              <a:gd name="adj1" fmla="val 7297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7784256" y="3138049"/>
                <a:ext cx="790345" cy="597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3138049"/>
                <a:ext cx="790345" cy="597279"/>
              </a:xfrm>
              <a:prstGeom prst="rect">
                <a:avLst/>
              </a:prstGeom>
              <a:blipFill>
                <a:blip r:embed="rId5"/>
                <a:stretch>
                  <a:fillRect r="-769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5C7469-B725-4B1E-8AA2-5409897309A7}"/>
              </a:ext>
            </a:extLst>
          </p:cNvPr>
          <p:cNvCxnSpPr>
            <a:stCxn id="400" idx="3"/>
            <a:endCxn id="234" idx="2"/>
          </p:cNvCxnSpPr>
          <p:nvPr/>
        </p:nvCxnSpPr>
        <p:spPr>
          <a:xfrm>
            <a:off x="3950110" y="1968764"/>
            <a:ext cx="405433" cy="379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C56799C-BC9A-4C95-9842-136A3C35ADDB}"/>
              </a:ext>
            </a:extLst>
          </p:cNvPr>
          <p:cNvCxnSpPr/>
          <p:nvPr/>
        </p:nvCxnSpPr>
        <p:spPr>
          <a:xfrm flipV="1">
            <a:off x="3984731" y="3273772"/>
            <a:ext cx="393453" cy="39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6544E6-20AD-44ED-9B7A-7831D3057B2D}"/>
              </a:ext>
            </a:extLst>
          </p:cNvPr>
          <p:cNvGrpSpPr/>
          <p:nvPr/>
        </p:nvGrpSpPr>
        <p:grpSpPr>
          <a:xfrm>
            <a:off x="6665363" y="1865800"/>
            <a:ext cx="983014" cy="438395"/>
            <a:chOff x="2406800" y="4049300"/>
            <a:chExt cx="983014" cy="438395"/>
          </a:xfrm>
        </p:grpSpPr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8E431827-8B6E-4C87-9762-511533252170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E0F158-E686-462B-AC91-8B6AC5D0C1E1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ObsEncFC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D37AD2-5055-4750-AB55-9B7384F256B0}"/>
              </a:ext>
            </a:extLst>
          </p:cNvPr>
          <p:cNvCxnSpPr>
            <a:cxnSpLocks/>
            <a:stCxn id="398" idx="1"/>
            <a:endCxn id="163" idx="5"/>
          </p:cNvCxnSpPr>
          <p:nvPr/>
        </p:nvCxnSpPr>
        <p:spPr>
          <a:xfrm flipH="1">
            <a:off x="7542446" y="1918386"/>
            <a:ext cx="273271" cy="152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A61D2A-C466-4EF0-9EEC-907687B35DCE}"/>
              </a:ext>
            </a:extLst>
          </p:cNvPr>
          <p:cNvGrpSpPr/>
          <p:nvPr/>
        </p:nvGrpSpPr>
        <p:grpSpPr>
          <a:xfrm>
            <a:off x="6661819" y="3389173"/>
            <a:ext cx="983014" cy="438395"/>
            <a:chOff x="2406800" y="4049300"/>
            <a:chExt cx="983014" cy="438395"/>
          </a:xfrm>
        </p:grpSpPr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4FA9FB2-FE8D-4B39-9CEF-F6CA7DF7F8D6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09EB882-A041-48E9-9057-3EE815BD674D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4B696-58D5-4935-91C7-65C20B28E004}"/>
              </a:ext>
            </a:extLst>
          </p:cNvPr>
          <p:cNvCxnSpPr/>
          <p:nvPr/>
        </p:nvCxnSpPr>
        <p:spPr>
          <a:xfrm>
            <a:off x="4785567" y="2340007"/>
            <a:ext cx="0" cy="66751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CF48F93-D177-48D4-9A9A-1F636860A8FE}"/>
              </a:ext>
            </a:extLst>
          </p:cNvPr>
          <p:cNvCxnSpPr>
            <a:cxnSpLocks/>
          </p:cNvCxnSpPr>
          <p:nvPr/>
        </p:nvCxnSpPr>
        <p:spPr>
          <a:xfrm>
            <a:off x="5403273" y="2669129"/>
            <a:ext cx="50950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7A5C54-222D-43E1-B9AB-6C3954E50CFC}"/>
              </a:ext>
            </a:extLst>
          </p:cNvPr>
          <p:cNvCxnSpPr>
            <a:stCxn id="308" idx="5"/>
            <a:endCxn id="338" idx="2"/>
          </p:cNvCxnSpPr>
          <p:nvPr/>
        </p:nvCxnSpPr>
        <p:spPr>
          <a:xfrm flipV="1">
            <a:off x="6407358" y="2877412"/>
            <a:ext cx="345722" cy="33912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0CA8ED3-4BF5-4BBB-9BC8-DCF9D5BB448B}"/>
              </a:ext>
            </a:extLst>
          </p:cNvPr>
          <p:cNvCxnSpPr>
            <a:stCxn id="308" idx="5"/>
            <a:endCxn id="174" idx="2"/>
          </p:cNvCxnSpPr>
          <p:nvPr/>
        </p:nvCxnSpPr>
        <p:spPr>
          <a:xfrm>
            <a:off x="6407358" y="3216539"/>
            <a:ext cx="342178" cy="262812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/>
              <p:nvPr/>
            </p:nvSpPr>
            <p:spPr>
              <a:xfrm>
                <a:off x="7784256" y="2710103"/>
                <a:ext cx="7903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2710103"/>
                <a:ext cx="790345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7ADAC82-D4D2-4757-9BC6-DF8E72C411CB}"/>
              </a:ext>
            </a:extLst>
          </p:cNvPr>
          <p:cNvCxnSpPr>
            <a:cxnSpLocks/>
            <a:stCxn id="338" idx="5"/>
            <a:endCxn id="187" idx="1"/>
          </p:cNvCxnSpPr>
          <p:nvPr/>
        </p:nvCxnSpPr>
        <p:spPr>
          <a:xfrm flipV="1">
            <a:off x="7542446" y="2837061"/>
            <a:ext cx="241810" cy="42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55F8258-41A3-4A05-B370-2D655C31FE1D}"/>
              </a:ext>
            </a:extLst>
          </p:cNvPr>
          <p:cNvCxnSpPr>
            <a:cxnSpLocks/>
            <a:stCxn id="174" idx="5"/>
            <a:endCxn id="172" idx="1"/>
          </p:cNvCxnSpPr>
          <p:nvPr/>
        </p:nvCxnSpPr>
        <p:spPr>
          <a:xfrm flipV="1">
            <a:off x="7538902" y="3436689"/>
            <a:ext cx="245354" cy="65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284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169</cp:revision>
  <dcterms:created xsi:type="dcterms:W3CDTF">2019-08-26T23:57:07Z</dcterms:created>
  <dcterms:modified xsi:type="dcterms:W3CDTF">2019-09-14T08:11:09Z</dcterms:modified>
</cp:coreProperties>
</file>