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FFFF99"/>
    <a:srgbClr val="0938FF"/>
    <a:srgbClr val="0B45FD"/>
    <a:srgbClr val="61FFF7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661921" cy="1646414"/>
          </a:xfrm>
          <a:prstGeom prst="wedgeRectCallout">
            <a:avLst>
              <a:gd name="adj1" fmla="val -21527"/>
              <a:gd name="adj2" fmla="val 122090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065833" y="969957"/>
            <a:ext cx="808064" cy="10090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>
            <a:off x="6287123" y="2155433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958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113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11304585">
              <a:off x="6492191" y="2224585"/>
              <a:ext cx="128469" cy="90571"/>
            </a:xfrm>
            <a:prstGeom prst="teardrop">
              <a:avLst>
                <a:gd name="adj" fmla="val 89517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10749561">
              <a:off x="6527338" y="2244146"/>
              <a:ext cx="54635" cy="44625"/>
            </a:xfrm>
            <a:prstGeom prst="teardrop">
              <a:avLst>
                <a:gd name="adj" fmla="val 7934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164063">
            <a:off x="6965751" y="1676376"/>
            <a:ext cx="235868" cy="826040"/>
            <a:chOff x="6886906" y="1424420"/>
            <a:chExt cx="235868" cy="826040"/>
          </a:xfrm>
        </p:grpSpPr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044CA069-4273-48FD-832D-C6BB8D9CEB29}"/>
                </a:ext>
              </a:extLst>
            </p:cNvPr>
            <p:cNvSpPr/>
            <p:nvPr/>
          </p:nvSpPr>
          <p:spPr>
            <a:xfrm rot="10011382">
              <a:off x="6886906" y="1424420"/>
              <a:ext cx="235868" cy="826040"/>
            </a:xfrm>
            <a:prstGeom prst="teardrop">
              <a:avLst>
                <a:gd name="adj" fmla="val 455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17441" y="1608288"/>
              <a:ext cx="179609" cy="485549"/>
            </a:xfrm>
            <a:prstGeom prst="teardrop">
              <a:avLst>
                <a:gd name="adj" fmla="val 2515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9759150">
              <a:off x="6956597" y="1726110"/>
              <a:ext cx="139486" cy="244779"/>
            </a:xfrm>
            <a:prstGeom prst="teardrop">
              <a:avLst>
                <a:gd name="adj" fmla="val 42889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8166080" y="1028872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 rot="20448032">
            <a:off x="7586041" y="1282757"/>
            <a:ext cx="332042" cy="816139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9969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691916">
              <a:off x="7686681" y="1226044"/>
              <a:ext cx="261731" cy="859431"/>
            </a:xfrm>
            <a:prstGeom prst="teardrop">
              <a:avLst>
                <a:gd name="adj" fmla="val 104881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748763">
              <a:off x="7754378" y="1378957"/>
              <a:ext cx="145176" cy="588217"/>
            </a:xfrm>
            <a:prstGeom prst="teardrop">
              <a:avLst>
                <a:gd name="adj" fmla="val 1112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139333">
              <a:off x="7780565" y="1551634"/>
              <a:ext cx="92802" cy="283103"/>
            </a:xfrm>
            <a:prstGeom prst="teardrop">
              <a:avLst>
                <a:gd name="adj" fmla="val 144516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020992">
              <a:off x="7810161" y="1634662"/>
              <a:ext cx="48951" cy="148000"/>
            </a:xfrm>
            <a:prstGeom prst="teardrop">
              <a:avLst>
                <a:gd name="adj" fmla="val 156638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1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33BA9B8-4710-44D5-A66A-B8AF23DEF59D}"/>
              </a:ext>
            </a:extLst>
          </p:cNvPr>
          <p:cNvSpPr/>
          <p:nvPr/>
        </p:nvSpPr>
        <p:spPr>
          <a:xfrm rot="4267154">
            <a:off x="7050394" y="1810550"/>
            <a:ext cx="868118" cy="26379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396822">
            <a:off x="7388846" y="1630482"/>
            <a:ext cx="199455" cy="654730"/>
            <a:chOff x="6906258" y="1491543"/>
            <a:chExt cx="199455" cy="677585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42797" y="1604949"/>
              <a:ext cx="153842" cy="485549"/>
            </a:xfrm>
            <a:prstGeom prst="teardrop">
              <a:avLst>
                <a:gd name="adj" fmla="val 4432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10149176">
              <a:off x="6968784" y="1735727"/>
              <a:ext cx="115440" cy="244779"/>
            </a:xfrm>
            <a:prstGeom prst="teardrop">
              <a:avLst>
                <a:gd name="adj" fmla="val 42889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665350" y="1589390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769700" y="1055907"/>
            <a:ext cx="437988" cy="638448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96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rapezoid 336">
            <a:extLst>
              <a:ext uri="{FF2B5EF4-FFF2-40B4-BE49-F238E27FC236}">
                <a16:creationId xmlns:a16="http://schemas.microsoft.com/office/drawing/2014/main" id="{F5CFD24F-D494-48AD-8BD6-AB7CCCE4ECE0}"/>
              </a:ext>
            </a:extLst>
          </p:cNvPr>
          <p:cNvSpPr/>
          <p:nvPr/>
        </p:nvSpPr>
        <p:spPr>
          <a:xfrm>
            <a:off x="5503892" y="1393301"/>
            <a:ext cx="1568733" cy="3420000"/>
          </a:xfrm>
          <a:prstGeom prst="trapezoid">
            <a:avLst>
              <a:gd name="adj" fmla="val 16580"/>
            </a:avLst>
          </a:prstGeom>
          <a:solidFill>
            <a:srgbClr val="FFFF00">
              <a:alpha val="80000"/>
            </a:srgbClr>
          </a:solidFill>
          <a:ln w="6350">
            <a:noFill/>
            <a:prstDash val="solid"/>
          </a:ln>
          <a:scene3d>
            <a:camera prst="orthographicFront">
              <a:rot lat="19206104" lon="150045" rev="215635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rapezoid 330">
            <a:extLst>
              <a:ext uri="{FF2B5EF4-FFF2-40B4-BE49-F238E27FC236}">
                <a16:creationId xmlns:a16="http://schemas.microsoft.com/office/drawing/2014/main" id="{EB5BF5E8-D044-4298-836B-615E5F7B4F12}"/>
              </a:ext>
            </a:extLst>
          </p:cNvPr>
          <p:cNvSpPr/>
          <p:nvPr/>
        </p:nvSpPr>
        <p:spPr>
          <a:xfrm>
            <a:off x="4507855" y="1393301"/>
            <a:ext cx="2288987" cy="3420000"/>
          </a:xfrm>
          <a:prstGeom prst="trapezoid">
            <a:avLst>
              <a:gd name="adj" fmla="val 29897"/>
            </a:avLst>
          </a:prstGeom>
          <a:solidFill>
            <a:srgbClr val="FFFF00">
              <a:alpha val="80000"/>
            </a:srgbClr>
          </a:solidFill>
          <a:ln w="6350">
            <a:noFill/>
            <a:prstDash val="solid"/>
          </a:ln>
          <a:scene3d>
            <a:camera prst="orthographicFront">
              <a:rot lat="19206104" lon="150045" rev="215635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Diagonal Corners Rounded 95">
            <a:extLst>
              <a:ext uri="{FF2B5EF4-FFF2-40B4-BE49-F238E27FC236}">
                <a16:creationId xmlns:a16="http://schemas.microsoft.com/office/drawing/2014/main" id="{736F94F9-970D-48F7-979C-B1E727F40210}"/>
              </a:ext>
            </a:extLst>
          </p:cNvPr>
          <p:cNvSpPr/>
          <p:nvPr/>
        </p:nvSpPr>
        <p:spPr>
          <a:xfrm>
            <a:off x="1106170" y="2648547"/>
            <a:ext cx="3373417" cy="1764452"/>
          </a:xfrm>
          <a:prstGeom prst="round2DiagRect">
            <a:avLst>
              <a:gd name="adj1" fmla="val 8667"/>
              <a:gd name="adj2" fmla="val 0"/>
            </a:avLst>
          </a:prstGeom>
          <a:solidFill>
            <a:schemeClr val="bg1"/>
          </a:solidFill>
          <a:ln w="889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30EB4EB2-8FAD-44CC-89B0-58639F48F3B5}"/>
              </a:ext>
            </a:extLst>
          </p:cNvPr>
          <p:cNvSpPr/>
          <p:nvPr/>
        </p:nvSpPr>
        <p:spPr>
          <a:xfrm>
            <a:off x="1657349" y="1308100"/>
            <a:ext cx="116993" cy="581025"/>
          </a:xfrm>
          <a:custGeom>
            <a:avLst/>
            <a:gdLst>
              <a:gd name="connsiteX0" fmla="*/ 0 w 107914"/>
              <a:gd name="connsiteY0" fmla="*/ 579828 h 579828"/>
              <a:gd name="connsiteX1" fmla="*/ 104775 w 107914"/>
              <a:gd name="connsiteY1" fmla="*/ 255978 h 579828"/>
              <a:gd name="connsiteX2" fmla="*/ 95250 w 107914"/>
              <a:gd name="connsiteY2" fmla="*/ 3566 h 5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14" h="579828">
                <a:moveTo>
                  <a:pt x="0" y="579828"/>
                </a:moveTo>
                <a:cubicBezTo>
                  <a:pt x="44450" y="465925"/>
                  <a:pt x="88900" y="352022"/>
                  <a:pt x="104775" y="255978"/>
                </a:cubicBezTo>
                <a:cubicBezTo>
                  <a:pt x="120650" y="159934"/>
                  <a:pt x="69850" y="-28184"/>
                  <a:pt x="95250" y="3566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EDC10F97-2873-47D1-87E8-154F9392C265}"/>
              </a:ext>
            </a:extLst>
          </p:cNvPr>
          <p:cNvSpPr/>
          <p:nvPr/>
        </p:nvSpPr>
        <p:spPr>
          <a:xfrm>
            <a:off x="1509331" y="1314450"/>
            <a:ext cx="143257" cy="581025"/>
          </a:xfrm>
          <a:custGeom>
            <a:avLst/>
            <a:gdLst>
              <a:gd name="connsiteX0" fmla="*/ 143257 w 143257"/>
              <a:gd name="connsiteY0" fmla="*/ 581025 h 581025"/>
              <a:gd name="connsiteX1" fmla="*/ 382 w 143257"/>
              <a:gd name="connsiteY1" fmla="*/ 314325 h 581025"/>
              <a:gd name="connsiteX2" fmla="*/ 100394 w 143257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57" h="581025">
                <a:moveTo>
                  <a:pt x="143257" y="581025"/>
                </a:moveTo>
                <a:cubicBezTo>
                  <a:pt x="75391" y="496093"/>
                  <a:pt x="7526" y="411162"/>
                  <a:pt x="382" y="314325"/>
                </a:cubicBezTo>
                <a:cubicBezTo>
                  <a:pt x="-6762" y="217488"/>
                  <a:pt x="88488" y="15081"/>
                  <a:pt x="100394" y="0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4850887" y="3199052"/>
            <a:ext cx="1479261" cy="1008337"/>
          </a:xfrm>
          <a:prstGeom prst="teardrop">
            <a:avLst>
              <a:gd name="adj" fmla="val 89487"/>
            </a:avLst>
          </a:prstGeom>
          <a:solidFill>
            <a:schemeClr val="bg1"/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2E27C9DA-5240-4248-BD0F-E201B6248BDD}"/>
              </a:ext>
            </a:extLst>
          </p:cNvPr>
          <p:cNvSpPr/>
          <p:nvPr/>
        </p:nvSpPr>
        <p:spPr>
          <a:xfrm>
            <a:off x="5244929" y="2162986"/>
            <a:ext cx="1536289" cy="1125757"/>
          </a:xfrm>
          <a:prstGeom prst="flowChartInputOutput">
            <a:avLst/>
          </a:prstGeom>
          <a:pattFill prst="dashUpDiag">
            <a:fgClr>
              <a:schemeClr val="accent5"/>
            </a:fgClr>
            <a:bgClr>
              <a:schemeClr val="bg1"/>
            </a:bgClr>
          </a:pattFill>
          <a:ln w="8890">
            <a:solidFill>
              <a:schemeClr val="tx1"/>
            </a:solidFill>
          </a:ln>
          <a:scene3d>
            <a:camera prst="orthographicFront">
              <a:rot lat="1919999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49618-0824-4259-81DF-D31654F8A772}"/>
              </a:ext>
            </a:extLst>
          </p:cNvPr>
          <p:cNvCxnSpPr/>
          <p:nvPr/>
        </p:nvCxnSpPr>
        <p:spPr>
          <a:xfrm flipH="1" flipV="1">
            <a:off x="4588181" y="1309597"/>
            <a:ext cx="957886" cy="9693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083CA00-E063-4A64-AAE8-295D9C59B65C}"/>
              </a:ext>
            </a:extLst>
          </p:cNvPr>
          <p:cNvSpPr/>
          <p:nvPr/>
        </p:nvSpPr>
        <p:spPr>
          <a:xfrm>
            <a:off x="5062538" y="2400300"/>
            <a:ext cx="1107165" cy="1876425"/>
          </a:xfrm>
          <a:custGeom>
            <a:avLst/>
            <a:gdLst>
              <a:gd name="connsiteX0" fmla="*/ 0 w 1107165"/>
              <a:gd name="connsiteY0" fmla="*/ 1876425 h 1876425"/>
              <a:gd name="connsiteX1" fmla="*/ 642937 w 1107165"/>
              <a:gd name="connsiteY1" fmla="*/ 1157288 h 1876425"/>
              <a:gd name="connsiteX2" fmla="*/ 647700 w 1107165"/>
              <a:gd name="connsiteY2" fmla="*/ 600075 h 1876425"/>
              <a:gd name="connsiteX3" fmla="*/ 1066800 w 1107165"/>
              <a:gd name="connsiteY3" fmla="*/ 271463 h 1876425"/>
              <a:gd name="connsiteX4" fmla="*/ 1090612 w 1107165"/>
              <a:gd name="connsiteY4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165" h="1876425">
                <a:moveTo>
                  <a:pt x="0" y="1876425"/>
                </a:moveTo>
                <a:cubicBezTo>
                  <a:pt x="267493" y="1623219"/>
                  <a:pt x="534987" y="1370013"/>
                  <a:pt x="642937" y="1157288"/>
                </a:cubicBezTo>
                <a:cubicBezTo>
                  <a:pt x="750887" y="944563"/>
                  <a:pt x="577056" y="747712"/>
                  <a:pt x="647700" y="600075"/>
                </a:cubicBezTo>
                <a:cubicBezTo>
                  <a:pt x="718344" y="452438"/>
                  <a:pt x="992981" y="371475"/>
                  <a:pt x="1066800" y="271463"/>
                </a:cubicBezTo>
                <a:cubicBezTo>
                  <a:pt x="1140619" y="171451"/>
                  <a:pt x="1090612" y="60325"/>
                  <a:pt x="1090612" y="0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4939888" y="4045521"/>
            <a:ext cx="384048" cy="261621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5572848" y="3480284"/>
            <a:ext cx="210312" cy="151319"/>
          </a:xfrm>
          <a:prstGeom prst="can">
            <a:avLst>
              <a:gd name="adj" fmla="val 50000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5622106" y="2924657"/>
            <a:ext cx="154049" cy="109728"/>
          </a:xfrm>
          <a:prstGeom prst="can">
            <a:avLst>
              <a:gd name="adj" fmla="val 5000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6089633" y="2363511"/>
            <a:ext cx="118872" cy="82296"/>
          </a:xfrm>
          <a:prstGeom prst="can">
            <a:avLst>
              <a:gd name="adj" fmla="val 5000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6049938" y="2629204"/>
            <a:ext cx="137160" cy="91440"/>
          </a:xfrm>
          <a:prstGeom prst="can">
            <a:avLst>
              <a:gd name="adj" fmla="val 5000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1156971" y="130959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2047139" y="1702792"/>
            <a:ext cx="226161" cy="0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365335" y="1710965"/>
            <a:ext cx="1114252" cy="11708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3251789" y="2367448"/>
            <a:ext cx="0" cy="271965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4596125" y="400601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6173796" y="2278929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5851088" y="342013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5768733" y="2842633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F2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6190242" y="2554882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150D97C8-8A06-4F6A-9522-C14B3616A29C}"/>
              </a:ext>
            </a:extLst>
          </p:cNvPr>
          <p:cNvSpPr/>
          <p:nvPr/>
        </p:nvSpPr>
        <p:spPr>
          <a:xfrm>
            <a:off x="3148341" y="1614176"/>
            <a:ext cx="216994" cy="216994"/>
          </a:xfrm>
          <a:prstGeom prst="flowChartOr">
            <a:avLst/>
          </a:prstGeom>
          <a:solidFill>
            <a:schemeClr val="bg1"/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12B2A4-04E2-41DF-81C9-D4001FC7C40F}"/>
                  </a:ext>
                </a:extLst>
              </p:cNvPr>
              <p:cNvSpPr txBox="1"/>
              <p:nvPr/>
            </p:nvSpPr>
            <p:spPr>
              <a:xfrm>
                <a:off x="1237175" y="4003552"/>
                <a:ext cx="798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12B2A4-04E2-41DF-81C9-D4001FC7C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5" y="4003552"/>
                <a:ext cx="798989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10C286-AFAC-482E-95C5-E734CEC2E9E5}"/>
                  </a:ext>
                </a:extLst>
              </p:cNvPr>
              <p:cNvSpPr txBox="1"/>
              <p:nvPr/>
            </p:nvSpPr>
            <p:spPr>
              <a:xfrm>
                <a:off x="2565053" y="4003552"/>
                <a:ext cx="80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10C286-AFAC-482E-95C5-E734CEC2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53" y="4003552"/>
                <a:ext cx="808064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F4DA63-10E5-46EB-9BEA-E094ADA570DE}"/>
                  </a:ext>
                </a:extLst>
              </p:cNvPr>
              <p:cNvSpPr txBox="1"/>
              <p:nvPr/>
            </p:nvSpPr>
            <p:spPr>
              <a:xfrm>
                <a:off x="3566009" y="4003552"/>
                <a:ext cx="80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F4DA63-10E5-46EB-9BEA-E094ADA5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09" y="4003552"/>
                <a:ext cx="808064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523FB744-9242-491C-A1AB-BCEE52B539F2}"/>
              </a:ext>
            </a:extLst>
          </p:cNvPr>
          <p:cNvSpPr txBox="1"/>
          <p:nvPr/>
        </p:nvSpPr>
        <p:spPr>
          <a:xfrm>
            <a:off x="2061389" y="295724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362A88-2CA4-4608-A08C-0790C7E1FBF2}"/>
              </a:ext>
            </a:extLst>
          </p:cNvPr>
          <p:cNvSpPr/>
          <p:nvPr/>
        </p:nvSpPr>
        <p:spPr>
          <a:xfrm>
            <a:off x="1590218" y="2806700"/>
            <a:ext cx="257632" cy="1022350"/>
          </a:xfrm>
          <a:custGeom>
            <a:avLst/>
            <a:gdLst>
              <a:gd name="connsiteX0" fmla="*/ 22682 w 257632"/>
              <a:gd name="connsiteY0" fmla="*/ 1022350 h 1022350"/>
              <a:gd name="connsiteX1" fmla="*/ 130632 w 257632"/>
              <a:gd name="connsiteY1" fmla="*/ 781050 h 1022350"/>
              <a:gd name="connsiteX2" fmla="*/ 16332 w 257632"/>
              <a:gd name="connsiteY2" fmla="*/ 565150 h 1022350"/>
              <a:gd name="connsiteX3" fmla="*/ 16332 w 257632"/>
              <a:gd name="connsiteY3" fmla="*/ 304800 h 1022350"/>
              <a:gd name="connsiteX4" fmla="*/ 162382 w 257632"/>
              <a:gd name="connsiteY4" fmla="*/ 82550 h 1022350"/>
              <a:gd name="connsiteX5" fmla="*/ 257632 w 257632"/>
              <a:gd name="connsiteY5" fmla="*/ 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632" h="1022350">
                <a:moveTo>
                  <a:pt x="22682" y="1022350"/>
                </a:moveTo>
                <a:cubicBezTo>
                  <a:pt x="77186" y="939800"/>
                  <a:pt x="131690" y="857250"/>
                  <a:pt x="130632" y="781050"/>
                </a:cubicBezTo>
                <a:cubicBezTo>
                  <a:pt x="129574" y="704850"/>
                  <a:pt x="35382" y="644525"/>
                  <a:pt x="16332" y="565150"/>
                </a:cubicBezTo>
                <a:cubicBezTo>
                  <a:pt x="-2718" y="485775"/>
                  <a:pt x="-8010" y="385233"/>
                  <a:pt x="16332" y="304800"/>
                </a:cubicBezTo>
                <a:cubicBezTo>
                  <a:pt x="40674" y="224367"/>
                  <a:pt x="122165" y="133350"/>
                  <a:pt x="162382" y="82550"/>
                </a:cubicBezTo>
                <a:cubicBezTo>
                  <a:pt x="202599" y="31750"/>
                  <a:pt x="230115" y="15875"/>
                  <a:pt x="257632" y="0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2EEE8AA-4A53-4648-AF37-2142DF8FB686}"/>
              </a:ext>
            </a:extLst>
          </p:cNvPr>
          <p:cNvGrpSpPr/>
          <p:nvPr/>
        </p:nvGrpSpPr>
        <p:grpSpPr>
          <a:xfrm>
            <a:off x="2743337" y="2231204"/>
            <a:ext cx="987643" cy="136498"/>
            <a:chOff x="393192" y="1608318"/>
            <a:chExt cx="987643" cy="136498"/>
          </a:xfrm>
        </p:grpSpPr>
        <p:sp>
          <p:nvSpPr>
            <p:cNvPr id="253" name="Cube 252">
              <a:extLst>
                <a:ext uri="{FF2B5EF4-FFF2-40B4-BE49-F238E27FC236}">
                  <a16:creationId xmlns:a16="http://schemas.microsoft.com/office/drawing/2014/main" id="{35BDD2F7-FB10-4EEC-A7D5-C315046B84EB}"/>
                </a:ext>
              </a:extLst>
            </p:cNvPr>
            <p:cNvSpPr/>
            <p:nvPr/>
          </p:nvSpPr>
          <p:spPr>
            <a:xfrm>
              <a:off x="393192" y="1608434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ube 253">
              <a:extLst>
                <a:ext uri="{FF2B5EF4-FFF2-40B4-BE49-F238E27FC236}">
                  <a16:creationId xmlns:a16="http://schemas.microsoft.com/office/drawing/2014/main" id="{07E80155-8CFB-4FEB-9A82-9AAE4316475E}"/>
                </a:ext>
              </a:extLst>
            </p:cNvPr>
            <p:cNvSpPr/>
            <p:nvPr/>
          </p:nvSpPr>
          <p:spPr>
            <a:xfrm>
              <a:off x="477472" y="1608434"/>
              <a:ext cx="114296" cy="136244"/>
            </a:xfrm>
            <a:prstGeom prst="cub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A6D8CD57-30D3-4ECA-9F98-ABAC9F681478}"/>
                </a:ext>
              </a:extLst>
            </p:cNvPr>
            <p:cNvSpPr/>
            <p:nvPr/>
          </p:nvSpPr>
          <p:spPr>
            <a:xfrm>
              <a:off x="565373" y="1608434"/>
              <a:ext cx="114296" cy="136244"/>
            </a:xfrm>
            <a:prstGeom prst="cube">
              <a:avLst/>
            </a:prstGeom>
            <a:solidFill>
              <a:srgbClr val="FFC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8CE1A486-8EE5-48FD-8F8E-73ADE2986E18}"/>
                </a:ext>
              </a:extLst>
            </p:cNvPr>
            <p:cNvSpPr/>
            <p:nvPr/>
          </p:nvSpPr>
          <p:spPr>
            <a:xfrm>
              <a:off x="653273" y="1608434"/>
              <a:ext cx="114296" cy="136244"/>
            </a:xfrm>
            <a:prstGeom prst="cube">
              <a:avLst/>
            </a:prstGeom>
            <a:solidFill>
              <a:srgbClr val="FFFF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A4402EFE-5736-443A-AB00-D51529E3C7E5}"/>
                </a:ext>
              </a:extLst>
            </p:cNvPr>
            <p:cNvSpPr/>
            <p:nvPr/>
          </p:nvSpPr>
          <p:spPr>
            <a:xfrm>
              <a:off x="737553" y="1608318"/>
              <a:ext cx="303822" cy="136244"/>
            </a:xfrm>
            <a:prstGeom prst="cube">
              <a:avLst>
                <a:gd name="adj" fmla="val 19407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. . . </a:t>
              </a:r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2D745358-3478-4DD4-AEA8-DED2288E45A6}"/>
                </a:ext>
              </a:extLst>
            </p:cNvPr>
            <p:cNvSpPr/>
            <p:nvPr/>
          </p:nvSpPr>
          <p:spPr>
            <a:xfrm>
              <a:off x="1013460" y="1608318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Cube 258">
              <a:extLst>
                <a:ext uri="{FF2B5EF4-FFF2-40B4-BE49-F238E27FC236}">
                  <a16:creationId xmlns:a16="http://schemas.microsoft.com/office/drawing/2014/main" id="{E564E47B-FCB2-4010-83EE-028D2B3505EB}"/>
                </a:ext>
              </a:extLst>
            </p:cNvPr>
            <p:cNvSpPr/>
            <p:nvPr/>
          </p:nvSpPr>
          <p:spPr>
            <a:xfrm>
              <a:off x="1096420" y="1608318"/>
              <a:ext cx="114296" cy="136244"/>
            </a:xfrm>
            <a:prstGeom prst="cube">
              <a:avLst/>
            </a:prstGeom>
            <a:solidFill>
              <a:srgbClr val="0B45FD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Cube 259">
              <a:extLst>
                <a:ext uri="{FF2B5EF4-FFF2-40B4-BE49-F238E27FC236}">
                  <a16:creationId xmlns:a16="http://schemas.microsoft.com/office/drawing/2014/main" id="{2B9048E5-917F-4B4F-B237-3F90E64D9499}"/>
                </a:ext>
              </a:extLst>
            </p:cNvPr>
            <p:cNvSpPr/>
            <p:nvPr/>
          </p:nvSpPr>
          <p:spPr>
            <a:xfrm>
              <a:off x="1182432" y="1608572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06367CC5-3302-4F67-A0C4-19FFCD009446}"/>
                </a:ext>
              </a:extLst>
            </p:cNvPr>
            <p:cNvSpPr/>
            <p:nvPr/>
          </p:nvSpPr>
          <p:spPr>
            <a:xfrm>
              <a:off x="1266539" y="1608566"/>
              <a:ext cx="114296" cy="13624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036E0E-9899-4421-83DC-459B7117911F}"/>
              </a:ext>
            </a:extLst>
          </p:cNvPr>
          <p:cNvGrpSpPr/>
          <p:nvPr/>
        </p:nvGrpSpPr>
        <p:grpSpPr>
          <a:xfrm>
            <a:off x="2287803" y="1268495"/>
            <a:ext cx="115619" cy="821691"/>
            <a:chOff x="6140262" y="824112"/>
            <a:chExt cx="115619" cy="821691"/>
          </a:xfrm>
        </p:grpSpPr>
        <p:sp>
          <p:nvSpPr>
            <p:cNvPr id="297" name="Cube 296">
              <a:extLst>
                <a:ext uri="{FF2B5EF4-FFF2-40B4-BE49-F238E27FC236}">
                  <a16:creationId xmlns:a16="http://schemas.microsoft.com/office/drawing/2014/main" id="{BC7567CF-81A1-49DF-B2DD-7DF9D0764EC4}"/>
                </a:ext>
              </a:extLst>
            </p:cNvPr>
            <p:cNvSpPr/>
            <p:nvPr/>
          </p:nvSpPr>
          <p:spPr>
            <a:xfrm>
              <a:off x="6140331" y="1509559"/>
              <a:ext cx="114296" cy="136244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Cube 287">
              <a:extLst>
                <a:ext uri="{FF2B5EF4-FFF2-40B4-BE49-F238E27FC236}">
                  <a16:creationId xmlns:a16="http://schemas.microsoft.com/office/drawing/2014/main" id="{98D5B7FA-EF60-4ABD-918C-0B449F3E5C97}"/>
                </a:ext>
              </a:extLst>
            </p:cNvPr>
            <p:cNvSpPr/>
            <p:nvPr/>
          </p:nvSpPr>
          <p:spPr>
            <a:xfrm>
              <a:off x="6140331" y="1409672"/>
              <a:ext cx="114296" cy="136244"/>
            </a:xfrm>
            <a:prstGeom prst="cub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Cube 278">
              <a:extLst>
                <a:ext uri="{FF2B5EF4-FFF2-40B4-BE49-F238E27FC236}">
                  <a16:creationId xmlns:a16="http://schemas.microsoft.com/office/drawing/2014/main" id="{FB833339-AB1A-46AD-9558-66B2493C30FF}"/>
                </a:ext>
              </a:extLst>
            </p:cNvPr>
            <p:cNvSpPr/>
            <p:nvPr/>
          </p:nvSpPr>
          <p:spPr>
            <a:xfrm>
              <a:off x="6140331" y="1310848"/>
              <a:ext cx="114296" cy="136244"/>
            </a:xfrm>
            <a:prstGeom prst="cube">
              <a:avLst/>
            </a:prstGeom>
            <a:solidFill>
              <a:srgbClr val="FFFF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Cube 304">
              <a:extLst>
                <a:ext uri="{FF2B5EF4-FFF2-40B4-BE49-F238E27FC236}">
                  <a16:creationId xmlns:a16="http://schemas.microsoft.com/office/drawing/2014/main" id="{5D6F3F06-88FB-431F-88C9-9977373BC80F}"/>
                </a:ext>
              </a:extLst>
            </p:cNvPr>
            <p:cNvSpPr/>
            <p:nvPr/>
          </p:nvSpPr>
          <p:spPr>
            <a:xfrm>
              <a:off x="6140262" y="1130685"/>
              <a:ext cx="114296" cy="210170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sz="500" dirty="0"/>
                <a:t>…</a:t>
              </a:r>
            </a:p>
          </p:txBody>
        </p:sp>
        <p:sp>
          <p:nvSpPr>
            <p:cNvPr id="296" name="Cube 295">
              <a:extLst>
                <a:ext uri="{FF2B5EF4-FFF2-40B4-BE49-F238E27FC236}">
                  <a16:creationId xmlns:a16="http://schemas.microsoft.com/office/drawing/2014/main" id="{63DAC562-7749-490B-BB76-CCC515C7D05E}"/>
                </a:ext>
              </a:extLst>
            </p:cNvPr>
            <p:cNvSpPr/>
            <p:nvPr/>
          </p:nvSpPr>
          <p:spPr>
            <a:xfrm>
              <a:off x="6141585" y="1022823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C77D5DC1-4ED6-45AE-B2D3-FE84D99A5AC2}"/>
                </a:ext>
              </a:extLst>
            </p:cNvPr>
            <p:cNvSpPr/>
            <p:nvPr/>
          </p:nvSpPr>
          <p:spPr>
            <a:xfrm>
              <a:off x="6141585" y="922936"/>
              <a:ext cx="114296" cy="136244"/>
            </a:xfrm>
            <a:prstGeom prst="cube">
              <a:avLst/>
            </a:prstGeom>
            <a:solidFill>
              <a:schemeClr val="accent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ube 277">
              <a:extLst>
                <a:ext uri="{FF2B5EF4-FFF2-40B4-BE49-F238E27FC236}">
                  <a16:creationId xmlns:a16="http://schemas.microsoft.com/office/drawing/2014/main" id="{83C264F8-357A-4896-98A3-8C8CC8878954}"/>
                </a:ext>
              </a:extLst>
            </p:cNvPr>
            <p:cNvSpPr/>
            <p:nvPr/>
          </p:nvSpPr>
          <p:spPr>
            <a:xfrm>
              <a:off x="6141585" y="824112"/>
              <a:ext cx="114296" cy="136244"/>
            </a:xfrm>
            <a:prstGeom prst="cube">
              <a:avLst/>
            </a:prstGeom>
            <a:solidFill>
              <a:srgbClr val="FFC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ACF31F7-AC58-4D38-A4AE-5A59C306A00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07125" y="1710965"/>
            <a:ext cx="741216" cy="11708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A04FA32E-E4A2-4E70-8A83-92E60AD7CA20}"/>
              </a:ext>
            </a:extLst>
          </p:cNvPr>
          <p:cNvCxnSpPr>
            <a:cxnSpLocks/>
            <a:stCxn id="257" idx="0"/>
            <a:endCxn id="13" idx="4"/>
          </p:cNvCxnSpPr>
          <p:nvPr/>
        </p:nvCxnSpPr>
        <p:spPr>
          <a:xfrm flipV="1">
            <a:off x="3252829" y="1831170"/>
            <a:ext cx="4009" cy="400034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54202B-79DF-4889-BA67-817386DD76D3}"/>
              </a:ext>
            </a:extLst>
          </p:cNvPr>
          <p:cNvSpPr/>
          <p:nvPr/>
        </p:nvSpPr>
        <p:spPr>
          <a:xfrm>
            <a:off x="4588181" y="1309597"/>
            <a:ext cx="795556" cy="781354"/>
          </a:xfrm>
          <a:prstGeom prst="rect">
            <a:avLst/>
          </a:prstGeom>
          <a:pattFill prst="dashUpDiag">
            <a:fgClr>
              <a:schemeClr val="accent5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8F2DAF7-9FEC-46D6-ABC0-5CBD30E583AE}"/>
              </a:ext>
            </a:extLst>
          </p:cNvPr>
          <p:cNvSpPr txBox="1"/>
          <p:nvPr/>
        </p:nvSpPr>
        <p:spPr>
          <a:xfrm>
            <a:off x="5023901" y="136155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194818-10FF-49F5-AEA0-CB63A213BB04}"/>
              </a:ext>
            </a:extLst>
          </p:cNvPr>
          <p:cNvSpPr txBox="1"/>
          <p:nvPr/>
        </p:nvSpPr>
        <p:spPr>
          <a:xfrm>
            <a:off x="5084532" y="160778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B9AB7A9-09DB-48CA-911D-3FEB42F11D1B}"/>
              </a:ext>
            </a:extLst>
          </p:cNvPr>
          <p:cNvSpPr txBox="1"/>
          <p:nvPr/>
        </p:nvSpPr>
        <p:spPr>
          <a:xfrm>
            <a:off x="4893538" y="17998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33873-6644-4C78-8E72-0D32306C1C8F}"/>
              </a:ext>
            </a:extLst>
          </p:cNvPr>
          <p:cNvGrpSpPr/>
          <p:nvPr/>
        </p:nvGrpSpPr>
        <p:grpSpPr>
          <a:xfrm>
            <a:off x="1240609" y="2752602"/>
            <a:ext cx="795556" cy="1289708"/>
            <a:chOff x="1240609" y="2652278"/>
            <a:chExt cx="795556" cy="12897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6EDC97-EAB9-424A-A031-4D6C3EFED4AD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2AE90D0-0C24-438A-95F0-F300377B9C83}"/>
                </a:ext>
              </a:extLst>
            </p:cNvPr>
            <p:cNvSpPr txBox="1"/>
            <p:nvPr/>
          </p:nvSpPr>
          <p:spPr>
            <a:xfrm>
              <a:off x="1757885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5466F38-375E-403E-9283-93111B5AB3E5}"/>
                </a:ext>
              </a:extLst>
            </p:cNvPr>
            <p:cNvSpPr txBox="1"/>
            <p:nvPr/>
          </p:nvSpPr>
          <p:spPr>
            <a:xfrm>
              <a:off x="1622538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F11C0CD-176A-44C3-8278-1C5EFFF9283C}"/>
                </a:ext>
              </a:extLst>
            </p:cNvPr>
            <p:cNvSpPr txBox="1"/>
            <p:nvPr/>
          </p:nvSpPr>
          <p:spPr>
            <a:xfrm>
              <a:off x="1591219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9FC32D4-13C8-4AE9-B0A3-83484B267A35}"/>
                </a:ext>
              </a:extLst>
            </p:cNvPr>
            <p:cNvSpPr txBox="1"/>
            <p:nvPr/>
          </p:nvSpPr>
          <p:spPr>
            <a:xfrm>
              <a:off x="1714718" y="3345710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200003F-3006-4307-AA89-F33AFC9C54F1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A3986CB1-1023-499A-A946-3A69CBE31C8F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8D5C25D5-6062-4C1C-99EC-DD05D41B38E0}"/>
                </a:ext>
              </a:extLst>
            </p:cNvPr>
            <p:cNvSpPr/>
            <p:nvPr/>
          </p:nvSpPr>
          <p:spPr>
            <a:xfrm>
              <a:off x="1659938" y="340793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Connector 209">
              <a:extLst>
                <a:ext uri="{FF2B5EF4-FFF2-40B4-BE49-F238E27FC236}">
                  <a16:creationId xmlns:a16="http://schemas.microsoft.com/office/drawing/2014/main" id="{16639B9B-A8F8-4D70-A195-BE5792573A2A}"/>
                </a:ext>
              </a:extLst>
            </p:cNvPr>
            <p:cNvSpPr/>
            <p:nvPr/>
          </p:nvSpPr>
          <p:spPr>
            <a:xfrm>
              <a:off x="1528091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>
              <a:extLst>
                <a:ext uri="{FF2B5EF4-FFF2-40B4-BE49-F238E27FC236}">
                  <a16:creationId xmlns:a16="http://schemas.microsoft.com/office/drawing/2014/main" id="{61C37639-3A36-48F6-9EF0-D5D783F2530A}"/>
                </a:ext>
              </a:extLst>
            </p:cNvPr>
            <p:cNvSpPr/>
            <p:nvPr/>
          </p:nvSpPr>
          <p:spPr>
            <a:xfrm>
              <a:off x="1540669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7C2BE4DD-9751-4058-990A-0B21BC82874E}"/>
                </a:ext>
              </a:extLst>
            </p:cNvPr>
            <p:cNvSpPr/>
            <p:nvPr/>
          </p:nvSpPr>
          <p:spPr>
            <a:xfrm>
              <a:off x="1691899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20EBB30-ABB8-4246-AAED-B958B6851EC6}"/>
              </a:ext>
            </a:extLst>
          </p:cNvPr>
          <p:cNvSpPr/>
          <p:nvPr/>
        </p:nvSpPr>
        <p:spPr>
          <a:xfrm>
            <a:off x="3895323" y="2794000"/>
            <a:ext cx="162327" cy="1038225"/>
          </a:xfrm>
          <a:custGeom>
            <a:avLst/>
            <a:gdLst>
              <a:gd name="connsiteX0" fmla="*/ 44852 w 162327"/>
              <a:gd name="connsiteY0" fmla="*/ 1038225 h 1038225"/>
              <a:gd name="connsiteX1" fmla="*/ 22627 w 162327"/>
              <a:gd name="connsiteY1" fmla="*/ 793750 h 1038225"/>
              <a:gd name="connsiteX2" fmla="*/ 102002 w 162327"/>
              <a:gd name="connsiteY2" fmla="*/ 565150 h 1038225"/>
              <a:gd name="connsiteX3" fmla="*/ 402 w 162327"/>
              <a:gd name="connsiteY3" fmla="*/ 314325 h 1038225"/>
              <a:gd name="connsiteX4" fmla="*/ 70252 w 162327"/>
              <a:gd name="connsiteY4" fmla="*/ 98425 h 1038225"/>
              <a:gd name="connsiteX5" fmla="*/ 162327 w 162327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27" h="1038225">
                <a:moveTo>
                  <a:pt x="44852" y="1038225"/>
                </a:moveTo>
                <a:cubicBezTo>
                  <a:pt x="28977" y="955410"/>
                  <a:pt x="13102" y="872596"/>
                  <a:pt x="22627" y="793750"/>
                </a:cubicBezTo>
                <a:cubicBezTo>
                  <a:pt x="32152" y="714904"/>
                  <a:pt x="105706" y="645054"/>
                  <a:pt x="102002" y="565150"/>
                </a:cubicBezTo>
                <a:cubicBezTo>
                  <a:pt x="98298" y="485246"/>
                  <a:pt x="5694" y="392112"/>
                  <a:pt x="402" y="314325"/>
                </a:cubicBezTo>
                <a:cubicBezTo>
                  <a:pt x="-4890" y="236538"/>
                  <a:pt x="43264" y="150812"/>
                  <a:pt x="70252" y="98425"/>
                </a:cubicBezTo>
                <a:cubicBezTo>
                  <a:pt x="97240" y="46037"/>
                  <a:pt x="129783" y="23018"/>
                  <a:pt x="162327" y="0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A1ED28F-D84E-403F-8778-F07B22EC482F}"/>
              </a:ext>
            </a:extLst>
          </p:cNvPr>
          <p:cNvGrpSpPr/>
          <p:nvPr/>
        </p:nvGrpSpPr>
        <p:grpSpPr>
          <a:xfrm>
            <a:off x="3558383" y="2751279"/>
            <a:ext cx="795556" cy="1289708"/>
            <a:chOff x="1240609" y="2652278"/>
            <a:chExt cx="795556" cy="1289708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DE31556C-4F53-4165-AB67-DEE6B5212037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CB20B574-0DB0-4A0C-96B2-560802C58FB1}"/>
                </a:ext>
              </a:extLst>
            </p:cNvPr>
            <p:cNvSpPr/>
            <p:nvPr/>
          </p:nvSpPr>
          <p:spPr>
            <a:xfrm>
              <a:off x="1540284" y="3436474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FFC05C5-DBFB-481C-95BA-D0B6A0BCD221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039CAAF-24BA-4584-8940-BC00CDE47C0D}"/>
                </a:ext>
              </a:extLst>
            </p:cNvPr>
            <p:cNvSpPr txBox="1"/>
            <p:nvPr/>
          </p:nvSpPr>
          <p:spPr>
            <a:xfrm>
              <a:off x="1657278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026039F-D01A-49BA-961F-2596A64116C5}"/>
                </a:ext>
              </a:extLst>
            </p:cNvPr>
            <p:cNvSpPr txBox="1"/>
            <p:nvPr/>
          </p:nvSpPr>
          <p:spPr>
            <a:xfrm>
              <a:off x="1609960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6613D40-1E6B-43F7-92F8-0DD7B1077236}"/>
                </a:ext>
              </a:extLst>
            </p:cNvPr>
            <p:cNvSpPr txBox="1"/>
            <p:nvPr/>
          </p:nvSpPr>
          <p:spPr>
            <a:xfrm>
              <a:off x="1685666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6BBDACE-7E61-4E19-80CF-6B71B8589CE8}"/>
                </a:ext>
              </a:extLst>
            </p:cNvPr>
            <p:cNvSpPr txBox="1"/>
            <p:nvPr/>
          </p:nvSpPr>
          <p:spPr>
            <a:xfrm>
              <a:off x="1609960" y="3375223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213E74C-4399-4A18-BEB5-7DE09560E4B7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484BDBE8-5E01-44C5-A3E0-FB0F213F7844}"/>
                </a:ext>
              </a:extLst>
            </p:cNvPr>
            <p:cNvSpPr/>
            <p:nvPr/>
          </p:nvSpPr>
          <p:spPr>
            <a:xfrm>
              <a:off x="1622538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lowchart: Connector 247">
              <a:extLst>
                <a:ext uri="{FF2B5EF4-FFF2-40B4-BE49-F238E27FC236}">
                  <a16:creationId xmlns:a16="http://schemas.microsoft.com/office/drawing/2014/main" id="{00797F39-E020-4EE4-BEB3-DBB3B270B337}"/>
                </a:ext>
              </a:extLst>
            </p:cNvPr>
            <p:cNvSpPr/>
            <p:nvPr/>
          </p:nvSpPr>
          <p:spPr>
            <a:xfrm>
              <a:off x="1528091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>
              <a:extLst>
                <a:ext uri="{FF2B5EF4-FFF2-40B4-BE49-F238E27FC236}">
                  <a16:creationId xmlns:a16="http://schemas.microsoft.com/office/drawing/2014/main" id="{B78EC139-014E-4591-98BE-C3F9D7DD2DE4}"/>
                </a:ext>
              </a:extLst>
            </p:cNvPr>
            <p:cNvSpPr/>
            <p:nvPr/>
          </p:nvSpPr>
          <p:spPr>
            <a:xfrm>
              <a:off x="1591292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82FFE90-EFA6-4679-8A0F-AB5AB7791032}"/>
              </a:ext>
            </a:extLst>
          </p:cNvPr>
          <p:cNvSpPr/>
          <p:nvPr/>
        </p:nvSpPr>
        <p:spPr>
          <a:xfrm>
            <a:off x="2866878" y="2808241"/>
            <a:ext cx="200469" cy="1033509"/>
          </a:xfrm>
          <a:custGeom>
            <a:avLst/>
            <a:gdLst>
              <a:gd name="connsiteX0" fmla="*/ 73172 w 200469"/>
              <a:gd name="connsiteY0" fmla="*/ 1033509 h 1033509"/>
              <a:gd name="connsiteX1" fmla="*/ 200172 w 200469"/>
              <a:gd name="connsiteY1" fmla="*/ 779509 h 1033509"/>
              <a:gd name="connsiteX2" fmla="*/ 41422 w 200469"/>
              <a:gd name="connsiteY2" fmla="*/ 550909 h 1033509"/>
              <a:gd name="connsiteX3" fmla="*/ 149372 w 200469"/>
              <a:gd name="connsiteY3" fmla="*/ 306434 h 1033509"/>
              <a:gd name="connsiteX4" fmla="*/ 147 w 200469"/>
              <a:gd name="connsiteY4" fmla="*/ 84184 h 1033509"/>
              <a:gd name="connsiteX5" fmla="*/ 120797 w 200469"/>
              <a:gd name="connsiteY5" fmla="*/ 1634 h 103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69" h="1033509">
                <a:moveTo>
                  <a:pt x="73172" y="1033509"/>
                </a:moveTo>
                <a:cubicBezTo>
                  <a:pt x="139318" y="946725"/>
                  <a:pt x="205464" y="859942"/>
                  <a:pt x="200172" y="779509"/>
                </a:cubicBezTo>
                <a:cubicBezTo>
                  <a:pt x="194880" y="699076"/>
                  <a:pt x="49889" y="629755"/>
                  <a:pt x="41422" y="550909"/>
                </a:cubicBezTo>
                <a:cubicBezTo>
                  <a:pt x="32955" y="472063"/>
                  <a:pt x="156251" y="384221"/>
                  <a:pt x="149372" y="306434"/>
                </a:cubicBezTo>
                <a:cubicBezTo>
                  <a:pt x="142493" y="228647"/>
                  <a:pt x="4909" y="134984"/>
                  <a:pt x="147" y="84184"/>
                </a:cubicBezTo>
                <a:cubicBezTo>
                  <a:pt x="-4615" y="33384"/>
                  <a:pt x="107039" y="-8949"/>
                  <a:pt x="120797" y="1634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0331153-01B2-4E31-9948-46D496FABFE0}"/>
              </a:ext>
            </a:extLst>
          </p:cNvPr>
          <p:cNvGrpSpPr/>
          <p:nvPr/>
        </p:nvGrpSpPr>
        <p:grpSpPr>
          <a:xfrm>
            <a:off x="2558410" y="2752602"/>
            <a:ext cx="823551" cy="1289708"/>
            <a:chOff x="1240609" y="2652278"/>
            <a:chExt cx="823551" cy="1289708"/>
          </a:xfrm>
        </p:grpSpPr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B5D4852-B68D-4D58-9E00-3BFEFB173461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4C23B594-C4C5-4660-9581-A1805A0A7AAE}"/>
                </a:ext>
              </a:extLst>
            </p:cNvPr>
            <p:cNvSpPr/>
            <p:nvPr/>
          </p:nvSpPr>
          <p:spPr>
            <a:xfrm>
              <a:off x="1687384" y="3440835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08F626-9091-4544-B8D4-A7829EE40F49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1D4E363-35E9-41C8-9446-A51ED99E0845}"/>
                </a:ext>
              </a:extLst>
            </p:cNvPr>
            <p:cNvSpPr txBox="1"/>
            <p:nvPr/>
          </p:nvSpPr>
          <p:spPr>
            <a:xfrm>
              <a:off x="1561513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60B49B4-B0CC-40F3-B0B9-0BC60D4F2F08}"/>
                </a:ext>
              </a:extLst>
            </p:cNvPr>
            <p:cNvSpPr txBox="1"/>
            <p:nvPr/>
          </p:nvSpPr>
          <p:spPr>
            <a:xfrm>
              <a:off x="1723726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316AF28-6E24-43B7-9BCA-57700116F387}"/>
                </a:ext>
              </a:extLst>
            </p:cNvPr>
            <p:cNvSpPr txBox="1"/>
            <p:nvPr/>
          </p:nvSpPr>
          <p:spPr>
            <a:xfrm>
              <a:off x="1597625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4A94600-9E71-4C8C-A667-27FBCAAA794F}"/>
                </a:ext>
              </a:extLst>
            </p:cNvPr>
            <p:cNvSpPr txBox="1"/>
            <p:nvPr/>
          </p:nvSpPr>
          <p:spPr>
            <a:xfrm>
              <a:off x="1754460" y="337860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B18F315-5163-4FA5-8210-F59504F6A188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3082A9DA-D4E3-4A64-9F15-F48D2358B656}"/>
                </a:ext>
              </a:extLst>
            </p:cNvPr>
            <p:cNvSpPr/>
            <p:nvPr/>
          </p:nvSpPr>
          <p:spPr>
            <a:xfrm>
              <a:off x="1534497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8DEC3B77-6555-4B28-96EE-96B20D697809}"/>
                </a:ext>
              </a:extLst>
            </p:cNvPr>
            <p:cNvSpPr/>
            <p:nvPr/>
          </p:nvSpPr>
          <p:spPr>
            <a:xfrm>
              <a:off x="1641857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50B3E52-8354-4441-B340-1C6E47880717}"/>
                </a:ext>
              </a:extLst>
            </p:cNvPr>
            <p:cNvSpPr/>
            <p:nvPr/>
          </p:nvSpPr>
          <p:spPr>
            <a:xfrm>
              <a:off x="1495527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7E3B07B-8C52-4840-A67E-8C646469C39D}"/>
              </a:ext>
            </a:extLst>
          </p:cNvPr>
          <p:cNvSpPr/>
          <p:nvPr/>
        </p:nvSpPr>
        <p:spPr>
          <a:xfrm>
            <a:off x="4900613" y="1362075"/>
            <a:ext cx="165349" cy="581025"/>
          </a:xfrm>
          <a:custGeom>
            <a:avLst/>
            <a:gdLst>
              <a:gd name="connsiteX0" fmla="*/ 0 w 165349"/>
              <a:gd name="connsiteY0" fmla="*/ 581025 h 581025"/>
              <a:gd name="connsiteX1" fmla="*/ 161925 w 165349"/>
              <a:gd name="connsiteY1" fmla="*/ 314325 h 581025"/>
              <a:gd name="connsiteX2" fmla="*/ 104775 w 165349"/>
              <a:gd name="connsiteY2" fmla="*/ 104775 h 581025"/>
              <a:gd name="connsiteX3" fmla="*/ 38100 w 165349"/>
              <a:gd name="connsiteY3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349" h="581025">
                <a:moveTo>
                  <a:pt x="0" y="581025"/>
                </a:moveTo>
                <a:cubicBezTo>
                  <a:pt x="72231" y="487362"/>
                  <a:pt x="144463" y="393700"/>
                  <a:pt x="161925" y="314325"/>
                </a:cubicBezTo>
                <a:cubicBezTo>
                  <a:pt x="179387" y="234950"/>
                  <a:pt x="125413" y="157162"/>
                  <a:pt x="104775" y="104775"/>
                </a:cubicBezTo>
                <a:cubicBezTo>
                  <a:pt x="84138" y="52387"/>
                  <a:pt x="61119" y="26193"/>
                  <a:pt x="38100" y="0"/>
                </a:cubicBezTo>
              </a:path>
            </a:pathLst>
          </a:custGeom>
          <a:noFill/>
          <a:ln w="8890">
            <a:solidFill>
              <a:schemeClr val="accent3"/>
            </a:solidFill>
            <a:headEnd type="none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lowchart: Connector 317">
            <a:extLst>
              <a:ext uri="{FF2B5EF4-FFF2-40B4-BE49-F238E27FC236}">
                <a16:creationId xmlns:a16="http://schemas.microsoft.com/office/drawing/2014/main" id="{8AFE268A-32E0-4152-8D9A-04E2B7E1E9DC}"/>
              </a:ext>
            </a:extLst>
          </p:cNvPr>
          <p:cNvSpPr/>
          <p:nvPr/>
        </p:nvSpPr>
        <p:spPr>
          <a:xfrm>
            <a:off x="5002663" y="1659601"/>
            <a:ext cx="116994" cy="11699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lowchart: Connector 318">
            <a:extLst>
              <a:ext uri="{FF2B5EF4-FFF2-40B4-BE49-F238E27FC236}">
                <a16:creationId xmlns:a16="http://schemas.microsoft.com/office/drawing/2014/main" id="{50AD514D-7BE1-446F-8F8D-FBDFB00E042F}"/>
              </a:ext>
            </a:extLst>
          </p:cNvPr>
          <p:cNvSpPr/>
          <p:nvPr/>
        </p:nvSpPr>
        <p:spPr>
          <a:xfrm>
            <a:off x="4957914" y="1433125"/>
            <a:ext cx="116994" cy="11699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631082-8953-49DD-9A26-9F53857AB749}"/>
              </a:ext>
            </a:extLst>
          </p:cNvPr>
          <p:cNvCxnSpPr>
            <a:cxnSpLocks/>
          </p:cNvCxnSpPr>
          <p:nvPr/>
        </p:nvCxnSpPr>
        <p:spPr>
          <a:xfrm flipH="1" flipV="1">
            <a:off x="4588182" y="2090187"/>
            <a:ext cx="647191" cy="10688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C5CF08-9766-4780-B948-A53B722C22E4}"/>
              </a:ext>
            </a:extLst>
          </p:cNvPr>
          <p:cNvCxnSpPr>
            <a:cxnSpLocks/>
          </p:cNvCxnSpPr>
          <p:nvPr/>
        </p:nvCxnSpPr>
        <p:spPr>
          <a:xfrm flipH="1" flipV="1">
            <a:off x="5383738" y="1309597"/>
            <a:ext cx="1397480" cy="9801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DE14B9-B161-4023-A593-1357D4948A43}"/>
              </a:ext>
            </a:extLst>
          </p:cNvPr>
          <p:cNvCxnSpPr>
            <a:cxnSpLocks/>
          </p:cNvCxnSpPr>
          <p:nvPr/>
        </p:nvCxnSpPr>
        <p:spPr>
          <a:xfrm flipH="1" flipV="1">
            <a:off x="5383737" y="2090187"/>
            <a:ext cx="1089728" cy="10688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DC059AF9-4AB2-48C8-B3FD-978B2725FD0E}"/>
              </a:ext>
            </a:extLst>
          </p:cNvPr>
          <p:cNvSpPr/>
          <p:nvPr/>
        </p:nvSpPr>
        <p:spPr>
          <a:xfrm>
            <a:off x="4837431" y="1943100"/>
            <a:ext cx="45719" cy="149225"/>
          </a:xfrm>
          <a:custGeom>
            <a:avLst/>
            <a:gdLst>
              <a:gd name="connsiteX0" fmla="*/ 62233 w 62233"/>
              <a:gd name="connsiteY0" fmla="*/ 0 h 149225"/>
              <a:gd name="connsiteX1" fmla="*/ 1908 w 62233"/>
              <a:gd name="connsiteY1" fmla="*/ 101600 h 149225"/>
              <a:gd name="connsiteX2" fmla="*/ 20958 w 62233"/>
              <a:gd name="connsiteY2" fmla="*/ 149225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3" h="149225">
                <a:moveTo>
                  <a:pt x="62233" y="0"/>
                </a:moveTo>
                <a:cubicBezTo>
                  <a:pt x="35510" y="38364"/>
                  <a:pt x="8787" y="76729"/>
                  <a:pt x="1908" y="101600"/>
                </a:cubicBezTo>
                <a:cubicBezTo>
                  <a:pt x="-4971" y="126471"/>
                  <a:pt x="7993" y="137848"/>
                  <a:pt x="20958" y="149225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id="{5414A15A-CAD2-4E5F-B28D-27CB65BF01BE}"/>
              </a:ext>
            </a:extLst>
          </p:cNvPr>
          <p:cNvSpPr/>
          <p:nvPr/>
        </p:nvSpPr>
        <p:spPr>
          <a:xfrm>
            <a:off x="4830410" y="1874310"/>
            <a:ext cx="116994" cy="11699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5D93F46-26D1-4A5A-9AE6-0D1C89BF62D3}"/>
              </a:ext>
            </a:extLst>
          </p:cNvPr>
          <p:cNvSpPr txBox="1"/>
          <p:nvPr/>
        </p:nvSpPr>
        <p:spPr>
          <a:xfrm>
            <a:off x="4609767" y="1088021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Prediction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C578B92-A298-4457-AAE0-B94F3B5D00B1}"/>
              </a:ext>
            </a:extLst>
          </p:cNvPr>
          <p:cNvSpPr txBox="1"/>
          <p:nvPr/>
        </p:nvSpPr>
        <p:spPr>
          <a:xfrm>
            <a:off x="1073449" y="2434217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Historical sequence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00AF4D4-7C2B-4832-8EAF-55B207CFB89D}"/>
              </a:ext>
            </a:extLst>
          </p:cNvPr>
          <p:cNvSpPr txBox="1"/>
          <p:nvPr/>
        </p:nvSpPr>
        <p:spPr>
          <a:xfrm>
            <a:off x="1216234" y="1100938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Observation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3FCE8E3-3621-454D-9CE8-77695FD95C9A}"/>
              </a:ext>
            </a:extLst>
          </p:cNvPr>
          <p:cNvSpPr txBox="1"/>
          <p:nvPr/>
        </p:nvSpPr>
        <p:spPr>
          <a:xfrm>
            <a:off x="1771831" y="1414393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F3’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8942934-F11E-4469-A0C9-CB63978BD7D8}"/>
              </a:ext>
            </a:extLst>
          </p:cNvPr>
          <p:cNvSpPr txBox="1"/>
          <p:nvPr/>
        </p:nvSpPr>
        <p:spPr>
          <a:xfrm>
            <a:off x="1188700" y="155073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5B18739-C4DC-455D-BA41-5667AECE2AD0}"/>
              </a:ext>
            </a:extLst>
          </p:cNvPr>
          <p:cNvSpPr txBox="1"/>
          <p:nvPr/>
        </p:nvSpPr>
        <p:spPr>
          <a:xfrm>
            <a:off x="1647713" y="176521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8340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rapezoid 336">
            <a:extLst>
              <a:ext uri="{FF2B5EF4-FFF2-40B4-BE49-F238E27FC236}">
                <a16:creationId xmlns:a16="http://schemas.microsoft.com/office/drawing/2014/main" id="{F5CFD24F-D494-48AD-8BD6-AB7CCCE4ECE0}"/>
              </a:ext>
            </a:extLst>
          </p:cNvPr>
          <p:cNvSpPr/>
          <p:nvPr/>
        </p:nvSpPr>
        <p:spPr>
          <a:xfrm>
            <a:off x="5503892" y="1393301"/>
            <a:ext cx="1568733" cy="3420000"/>
          </a:xfrm>
          <a:prstGeom prst="trapezoid">
            <a:avLst>
              <a:gd name="adj" fmla="val 16580"/>
            </a:avLst>
          </a:prstGeom>
          <a:solidFill>
            <a:srgbClr val="FFFF00">
              <a:alpha val="80000"/>
            </a:srgbClr>
          </a:solidFill>
          <a:ln w="6350">
            <a:noFill/>
            <a:prstDash val="solid"/>
          </a:ln>
          <a:scene3d>
            <a:camera prst="orthographicFront">
              <a:rot lat="19206104" lon="150045" rev="215635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rapezoid 330">
            <a:extLst>
              <a:ext uri="{FF2B5EF4-FFF2-40B4-BE49-F238E27FC236}">
                <a16:creationId xmlns:a16="http://schemas.microsoft.com/office/drawing/2014/main" id="{EB5BF5E8-D044-4298-836B-615E5F7B4F12}"/>
              </a:ext>
            </a:extLst>
          </p:cNvPr>
          <p:cNvSpPr/>
          <p:nvPr/>
        </p:nvSpPr>
        <p:spPr>
          <a:xfrm>
            <a:off x="4507855" y="1393301"/>
            <a:ext cx="2288987" cy="3420000"/>
          </a:xfrm>
          <a:prstGeom prst="trapezoid">
            <a:avLst>
              <a:gd name="adj" fmla="val 29897"/>
            </a:avLst>
          </a:prstGeom>
          <a:solidFill>
            <a:srgbClr val="FFFF00">
              <a:alpha val="80000"/>
            </a:srgbClr>
          </a:solidFill>
          <a:ln w="6350">
            <a:noFill/>
            <a:prstDash val="solid"/>
          </a:ln>
          <a:scene3d>
            <a:camera prst="orthographicFront">
              <a:rot lat="19206104" lon="150045" rev="215635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Diagonal Corners Rounded 95">
            <a:extLst>
              <a:ext uri="{FF2B5EF4-FFF2-40B4-BE49-F238E27FC236}">
                <a16:creationId xmlns:a16="http://schemas.microsoft.com/office/drawing/2014/main" id="{736F94F9-970D-48F7-979C-B1E727F40210}"/>
              </a:ext>
            </a:extLst>
          </p:cNvPr>
          <p:cNvSpPr/>
          <p:nvPr/>
        </p:nvSpPr>
        <p:spPr>
          <a:xfrm>
            <a:off x="2273300" y="2648547"/>
            <a:ext cx="2206287" cy="1764452"/>
          </a:xfrm>
          <a:prstGeom prst="round2DiagRect">
            <a:avLst>
              <a:gd name="adj1" fmla="val 8667"/>
              <a:gd name="adj2" fmla="val 0"/>
            </a:avLst>
          </a:prstGeom>
          <a:solidFill>
            <a:schemeClr val="bg1"/>
          </a:solidFill>
          <a:ln w="889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30EB4EB2-8FAD-44CC-89B0-58639F48F3B5}"/>
              </a:ext>
            </a:extLst>
          </p:cNvPr>
          <p:cNvSpPr/>
          <p:nvPr/>
        </p:nvSpPr>
        <p:spPr>
          <a:xfrm>
            <a:off x="2710815" y="1308100"/>
            <a:ext cx="116993" cy="581025"/>
          </a:xfrm>
          <a:custGeom>
            <a:avLst/>
            <a:gdLst>
              <a:gd name="connsiteX0" fmla="*/ 0 w 107914"/>
              <a:gd name="connsiteY0" fmla="*/ 579828 h 579828"/>
              <a:gd name="connsiteX1" fmla="*/ 104775 w 107914"/>
              <a:gd name="connsiteY1" fmla="*/ 255978 h 579828"/>
              <a:gd name="connsiteX2" fmla="*/ 95250 w 107914"/>
              <a:gd name="connsiteY2" fmla="*/ 3566 h 5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14" h="579828">
                <a:moveTo>
                  <a:pt x="0" y="579828"/>
                </a:moveTo>
                <a:cubicBezTo>
                  <a:pt x="44450" y="465925"/>
                  <a:pt x="88900" y="352022"/>
                  <a:pt x="104775" y="255978"/>
                </a:cubicBezTo>
                <a:cubicBezTo>
                  <a:pt x="120650" y="159934"/>
                  <a:pt x="69850" y="-28184"/>
                  <a:pt x="95250" y="3566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EDC10F97-2873-47D1-87E8-154F9392C265}"/>
              </a:ext>
            </a:extLst>
          </p:cNvPr>
          <p:cNvSpPr/>
          <p:nvPr/>
        </p:nvSpPr>
        <p:spPr>
          <a:xfrm>
            <a:off x="2562797" y="1314450"/>
            <a:ext cx="143257" cy="581025"/>
          </a:xfrm>
          <a:custGeom>
            <a:avLst/>
            <a:gdLst>
              <a:gd name="connsiteX0" fmla="*/ 143257 w 143257"/>
              <a:gd name="connsiteY0" fmla="*/ 581025 h 581025"/>
              <a:gd name="connsiteX1" fmla="*/ 382 w 143257"/>
              <a:gd name="connsiteY1" fmla="*/ 314325 h 581025"/>
              <a:gd name="connsiteX2" fmla="*/ 100394 w 143257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57" h="581025">
                <a:moveTo>
                  <a:pt x="143257" y="581025"/>
                </a:moveTo>
                <a:cubicBezTo>
                  <a:pt x="75391" y="496093"/>
                  <a:pt x="7526" y="411162"/>
                  <a:pt x="382" y="314325"/>
                </a:cubicBezTo>
                <a:cubicBezTo>
                  <a:pt x="-6762" y="217488"/>
                  <a:pt x="88488" y="15081"/>
                  <a:pt x="100394" y="0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4850887" y="3199052"/>
            <a:ext cx="1479261" cy="1008337"/>
          </a:xfrm>
          <a:prstGeom prst="teardrop">
            <a:avLst>
              <a:gd name="adj" fmla="val 89487"/>
            </a:avLst>
          </a:prstGeom>
          <a:solidFill>
            <a:schemeClr val="bg1"/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2E27C9DA-5240-4248-BD0F-E201B6248BDD}"/>
              </a:ext>
            </a:extLst>
          </p:cNvPr>
          <p:cNvSpPr/>
          <p:nvPr/>
        </p:nvSpPr>
        <p:spPr>
          <a:xfrm>
            <a:off x="5244929" y="2162986"/>
            <a:ext cx="1536289" cy="1125757"/>
          </a:xfrm>
          <a:prstGeom prst="flowChartInputOutput">
            <a:avLst/>
          </a:prstGeom>
          <a:pattFill prst="dashUpDiag">
            <a:fgClr>
              <a:schemeClr val="accent5"/>
            </a:fgClr>
            <a:bgClr>
              <a:schemeClr val="bg1"/>
            </a:bgClr>
          </a:pattFill>
          <a:ln w="8890">
            <a:solidFill>
              <a:schemeClr val="tx1"/>
            </a:solidFill>
          </a:ln>
          <a:scene3d>
            <a:camera prst="orthographicFront">
              <a:rot lat="1919999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49618-0824-4259-81DF-D31654F8A772}"/>
              </a:ext>
            </a:extLst>
          </p:cNvPr>
          <p:cNvCxnSpPr/>
          <p:nvPr/>
        </p:nvCxnSpPr>
        <p:spPr>
          <a:xfrm flipH="1" flipV="1">
            <a:off x="4588181" y="1309597"/>
            <a:ext cx="957886" cy="9693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083CA00-E063-4A64-AAE8-295D9C59B65C}"/>
              </a:ext>
            </a:extLst>
          </p:cNvPr>
          <p:cNvSpPr/>
          <p:nvPr/>
        </p:nvSpPr>
        <p:spPr>
          <a:xfrm>
            <a:off x="5062538" y="2400300"/>
            <a:ext cx="1107165" cy="1876425"/>
          </a:xfrm>
          <a:custGeom>
            <a:avLst/>
            <a:gdLst>
              <a:gd name="connsiteX0" fmla="*/ 0 w 1107165"/>
              <a:gd name="connsiteY0" fmla="*/ 1876425 h 1876425"/>
              <a:gd name="connsiteX1" fmla="*/ 642937 w 1107165"/>
              <a:gd name="connsiteY1" fmla="*/ 1157288 h 1876425"/>
              <a:gd name="connsiteX2" fmla="*/ 647700 w 1107165"/>
              <a:gd name="connsiteY2" fmla="*/ 600075 h 1876425"/>
              <a:gd name="connsiteX3" fmla="*/ 1066800 w 1107165"/>
              <a:gd name="connsiteY3" fmla="*/ 271463 h 1876425"/>
              <a:gd name="connsiteX4" fmla="*/ 1090612 w 1107165"/>
              <a:gd name="connsiteY4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165" h="1876425">
                <a:moveTo>
                  <a:pt x="0" y="1876425"/>
                </a:moveTo>
                <a:cubicBezTo>
                  <a:pt x="267493" y="1623219"/>
                  <a:pt x="534987" y="1370013"/>
                  <a:pt x="642937" y="1157288"/>
                </a:cubicBezTo>
                <a:cubicBezTo>
                  <a:pt x="750887" y="944563"/>
                  <a:pt x="577056" y="747712"/>
                  <a:pt x="647700" y="600075"/>
                </a:cubicBezTo>
                <a:cubicBezTo>
                  <a:pt x="718344" y="452438"/>
                  <a:pt x="992981" y="371475"/>
                  <a:pt x="1066800" y="271463"/>
                </a:cubicBezTo>
                <a:cubicBezTo>
                  <a:pt x="1140619" y="171451"/>
                  <a:pt x="1090612" y="60325"/>
                  <a:pt x="1090612" y="0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4939888" y="4045521"/>
            <a:ext cx="384048" cy="261621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5572848" y="3480284"/>
            <a:ext cx="210312" cy="151319"/>
          </a:xfrm>
          <a:prstGeom prst="can">
            <a:avLst>
              <a:gd name="adj" fmla="val 50000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5622106" y="2924657"/>
            <a:ext cx="154049" cy="109728"/>
          </a:xfrm>
          <a:prstGeom prst="can">
            <a:avLst>
              <a:gd name="adj" fmla="val 5000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6089633" y="2363511"/>
            <a:ext cx="118872" cy="82296"/>
          </a:xfrm>
          <a:prstGeom prst="can">
            <a:avLst>
              <a:gd name="adj" fmla="val 5000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6049938" y="2629204"/>
            <a:ext cx="137160" cy="91440"/>
          </a:xfrm>
          <a:prstGeom prst="can">
            <a:avLst>
              <a:gd name="adj" fmla="val 5000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210437" y="130959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3100605" y="1702792"/>
            <a:ext cx="226161" cy="0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996483" y="1717861"/>
            <a:ext cx="585405" cy="4812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3882937" y="2367448"/>
            <a:ext cx="0" cy="271965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4596125" y="400601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6173796" y="2278929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5851088" y="342013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5768733" y="2842633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F2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6190242" y="2554882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150D97C8-8A06-4F6A-9522-C14B3616A29C}"/>
              </a:ext>
            </a:extLst>
          </p:cNvPr>
          <p:cNvSpPr/>
          <p:nvPr/>
        </p:nvSpPr>
        <p:spPr>
          <a:xfrm>
            <a:off x="3779489" y="1614176"/>
            <a:ext cx="216994" cy="216994"/>
          </a:xfrm>
          <a:prstGeom prst="flowChartOr">
            <a:avLst/>
          </a:prstGeom>
          <a:solidFill>
            <a:schemeClr val="bg1"/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12B2A4-04E2-41DF-81C9-D4001FC7C40F}"/>
                  </a:ext>
                </a:extLst>
              </p:cNvPr>
              <p:cNvSpPr txBox="1"/>
              <p:nvPr/>
            </p:nvSpPr>
            <p:spPr>
              <a:xfrm>
                <a:off x="2388131" y="4003552"/>
                <a:ext cx="798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12B2A4-04E2-41DF-81C9-D4001FC7C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131" y="4003552"/>
                <a:ext cx="798989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F4DA63-10E5-46EB-9BEA-E094ADA570DE}"/>
                  </a:ext>
                </a:extLst>
              </p:cNvPr>
              <p:cNvSpPr txBox="1"/>
              <p:nvPr/>
            </p:nvSpPr>
            <p:spPr>
              <a:xfrm>
                <a:off x="3566009" y="4003552"/>
                <a:ext cx="80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F4DA63-10E5-46EB-9BEA-E094ADA5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09" y="4003552"/>
                <a:ext cx="808064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523FB744-9242-491C-A1AB-BCEE52B539F2}"/>
              </a:ext>
            </a:extLst>
          </p:cNvPr>
          <p:cNvSpPr txBox="1"/>
          <p:nvPr/>
        </p:nvSpPr>
        <p:spPr>
          <a:xfrm>
            <a:off x="3123422" y="295724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362A88-2CA4-4608-A08C-0790C7E1FBF2}"/>
              </a:ext>
            </a:extLst>
          </p:cNvPr>
          <p:cNvSpPr/>
          <p:nvPr/>
        </p:nvSpPr>
        <p:spPr>
          <a:xfrm>
            <a:off x="2741174" y="2806700"/>
            <a:ext cx="257632" cy="1022350"/>
          </a:xfrm>
          <a:custGeom>
            <a:avLst/>
            <a:gdLst>
              <a:gd name="connsiteX0" fmla="*/ 22682 w 257632"/>
              <a:gd name="connsiteY0" fmla="*/ 1022350 h 1022350"/>
              <a:gd name="connsiteX1" fmla="*/ 130632 w 257632"/>
              <a:gd name="connsiteY1" fmla="*/ 781050 h 1022350"/>
              <a:gd name="connsiteX2" fmla="*/ 16332 w 257632"/>
              <a:gd name="connsiteY2" fmla="*/ 565150 h 1022350"/>
              <a:gd name="connsiteX3" fmla="*/ 16332 w 257632"/>
              <a:gd name="connsiteY3" fmla="*/ 304800 h 1022350"/>
              <a:gd name="connsiteX4" fmla="*/ 162382 w 257632"/>
              <a:gd name="connsiteY4" fmla="*/ 82550 h 1022350"/>
              <a:gd name="connsiteX5" fmla="*/ 257632 w 257632"/>
              <a:gd name="connsiteY5" fmla="*/ 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632" h="1022350">
                <a:moveTo>
                  <a:pt x="22682" y="1022350"/>
                </a:moveTo>
                <a:cubicBezTo>
                  <a:pt x="77186" y="939800"/>
                  <a:pt x="131690" y="857250"/>
                  <a:pt x="130632" y="781050"/>
                </a:cubicBezTo>
                <a:cubicBezTo>
                  <a:pt x="129574" y="704850"/>
                  <a:pt x="35382" y="644525"/>
                  <a:pt x="16332" y="565150"/>
                </a:cubicBezTo>
                <a:cubicBezTo>
                  <a:pt x="-2718" y="485775"/>
                  <a:pt x="-8010" y="385233"/>
                  <a:pt x="16332" y="304800"/>
                </a:cubicBezTo>
                <a:cubicBezTo>
                  <a:pt x="40674" y="224367"/>
                  <a:pt x="122165" y="133350"/>
                  <a:pt x="162382" y="82550"/>
                </a:cubicBezTo>
                <a:cubicBezTo>
                  <a:pt x="202599" y="31750"/>
                  <a:pt x="230115" y="15875"/>
                  <a:pt x="257632" y="0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2EEE8AA-4A53-4648-AF37-2142DF8FB686}"/>
              </a:ext>
            </a:extLst>
          </p:cNvPr>
          <p:cNvGrpSpPr/>
          <p:nvPr/>
        </p:nvGrpSpPr>
        <p:grpSpPr>
          <a:xfrm>
            <a:off x="3374485" y="2231204"/>
            <a:ext cx="987643" cy="136498"/>
            <a:chOff x="393192" y="1608318"/>
            <a:chExt cx="987643" cy="136498"/>
          </a:xfrm>
        </p:grpSpPr>
        <p:sp>
          <p:nvSpPr>
            <p:cNvPr id="253" name="Cube 252">
              <a:extLst>
                <a:ext uri="{FF2B5EF4-FFF2-40B4-BE49-F238E27FC236}">
                  <a16:creationId xmlns:a16="http://schemas.microsoft.com/office/drawing/2014/main" id="{35BDD2F7-FB10-4EEC-A7D5-C315046B84EB}"/>
                </a:ext>
              </a:extLst>
            </p:cNvPr>
            <p:cNvSpPr/>
            <p:nvPr/>
          </p:nvSpPr>
          <p:spPr>
            <a:xfrm>
              <a:off x="393192" y="1608434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ube 253">
              <a:extLst>
                <a:ext uri="{FF2B5EF4-FFF2-40B4-BE49-F238E27FC236}">
                  <a16:creationId xmlns:a16="http://schemas.microsoft.com/office/drawing/2014/main" id="{07E80155-8CFB-4FEB-9A82-9AAE4316475E}"/>
                </a:ext>
              </a:extLst>
            </p:cNvPr>
            <p:cNvSpPr/>
            <p:nvPr/>
          </p:nvSpPr>
          <p:spPr>
            <a:xfrm>
              <a:off x="477472" y="1608434"/>
              <a:ext cx="114296" cy="136244"/>
            </a:xfrm>
            <a:prstGeom prst="cub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A6D8CD57-30D3-4ECA-9F98-ABAC9F681478}"/>
                </a:ext>
              </a:extLst>
            </p:cNvPr>
            <p:cNvSpPr/>
            <p:nvPr/>
          </p:nvSpPr>
          <p:spPr>
            <a:xfrm>
              <a:off x="565373" y="1608434"/>
              <a:ext cx="114296" cy="136244"/>
            </a:xfrm>
            <a:prstGeom prst="cube">
              <a:avLst/>
            </a:prstGeom>
            <a:solidFill>
              <a:srgbClr val="FFC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8CE1A486-8EE5-48FD-8F8E-73ADE2986E18}"/>
                </a:ext>
              </a:extLst>
            </p:cNvPr>
            <p:cNvSpPr/>
            <p:nvPr/>
          </p:nvSpPr>
          <p:spPr>
            <a:xfrm>
              <a:off x="653273" y="1608434"/>
              <a:ext cx="114296" cy="136244"/>
            </a:xfrm>
            <a:prstGeom prst="cube">
              <a:avLst/>
            </a:prstGeom>
            <a:solidFill>
              <a:srgbClr val="FFFF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A4402EFE-5736-443A-AB00-D51529E3C7E5}"/>
                </a:ext>
              </a:extLst>
            </p:cNvPr>
            <p:cNvSpPr/>
            <p:nvPr/>
          </p:nvSpPr>
          <p:spPr>
            <a:xfrm>
              <a:off x="737553" y="1608318"/>
              <a:ext cx="303822" cy="136244"/>
            </a:xfrm>
            <a:prstGeom prst="cube">
              <a:avLst>
                <a:gd name="adj" fmla="val 19407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. . . </a:t>
              </a:r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2D745358-3478-4DD4-AEA8-DED2288E45A6}"/>
                </a:ext>
              </a:extLst>
            </p:cNvPr>
            <p:cNvSpPr/>
            <p:nvPr/>
          </p:nvSpPr>
          <p:spPr>
            <a:xfrm>
              <a:off x="1013460" y="1608318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Cube 258">
              <a:extLst>
                <a:ext uri="{FF2B5EF4-FFF2-40B4-BE49-F238E27FC236}">
                  <a16:creationId xmlns:a16="http://schemas.microsoft.com/office/drawing/2014/main" id="{E564E47B-FCB2-4010-83EE-028D2B3505EB}"/>
                </a:ext>
              </a:extLst>
            </p:cNvPr>
            <p:cNvSpPr/>
            <p:nvPr/>
          </p:nvSpPr>
          <p:spPr>
            <a:xfrm>
              <a:off x="1096420" y="1608318"/>
              <a:ext cx="114296" cy="136244"/>
            </a:xfrm>
            <a:prstGeom prst="cube">
              <a:avLst/>
            </a:prstGeom>
            <a:solidFill>
              <a:srgbClr val="0B45FD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Cube 259">
              <a:extLst>
                <a:ext uri="{FF2B5EF4-FFF2-40B4-BE49-F238E27FC236}">
                  <a16:creationId xmlns:a16="http://schemas.microsoft.com/office/drawing/2014/main" id="{2B9048E5-917F-4B4F-B237-3F90E64D9499}"/>
                </a:ext>
              </a:extLst>
            </p:cNvPr>
            <p:cNvSpPr/>
            <p:nvPr/>
          </p:nvSpPr>
          <p:spPr>
            <a:xfrm>
              <a:off x="1182432" y="1608572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06367CC5-3302-4F67-A0C4-19FFCD009446}"/>
                </a:ext>
              </a:extLst>
            </p:cNvPr>
            <p:cNvSpPr/>
            <p:nvPr/>
          </p:nvSpPr>
          <p:spPr>
            <a:xfrm>
              <a:off x="1266539" y="1608566"/>
              <a:ext cx="114296" cy="13624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036E0E-9899-4421-83DC-459B7117911F}"/>
              </a:ext>
            </a:extLst>
          </p:cNvPr>
          <p:cNvGrpSpPr/>
          <p:nvPr/>
        </p:nvGrpSpPr>
        <p:grpSpPr>
          <a:xfrm>
            <a:off x="3341269" y="1268495"/>
            <a:ext cx="115619" cy="821691"/>
            <a:chOff x="6140262" y="824112"/>
            <a:chExt cx="115619" cy="821691"/>
          </a:xfrm>
        </p:grpSpPr>
        <p:sp>
          <p:nvSpPr>
            <p:cNvPr id="297" name="Cube 296">
              <a:extLst>
                <a:ext uri="{FF2B5EF4-FFF2-40B4-BE49-F238E27FC236}">
                  <a16:creationId xmlns:a16="http://schemas.microsoft.com/office/drawing/2014/main" id="{BC7567CF-81A1-49DF-B2DD-7DF9D0764EC4}"/>
                </a:ext>
              </a:extLst>
            </p:cNvPr>
            <p:cNvSpPr/>
            <p:nvPr/>
          </p:nvSpPr>
          <p:spPr>
            <a:xfrm>
              <a:off x="6140331" y="1509559"/>
              <a:ext cx="114296" cy="136244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Cube 287">
              <a:extLst>
                <a:ext uri="{FF2B5EF4-FFF2-40B4-BE49-F238E27FC236}">
                  <a16:creationId xmlns:a16="http://schemas.microsoft.com/office/drawing/2014/main" id="{98D5B7FA-EF60-4ABD-918C-0B449F3E5C97}"/>
                </a:ext>
              </a:extLst>
            </p:cNvPr>
            <p:cNvSpPr/>
            <p:nvPr/>
          </p:nvSpPr>
          <p:spPr>
            <a:xfrm>
              <a:off x="6140331" y="1409672"/>
              <a:ext cx="114296" cy="136244"/>
            </a:xfrm>
            <a:prstGeom prst="cub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Cube 278">
              <a:extLst>
                <a:ext uri="{FF2B5EF4-FFF2-40B4-BE49-F238E27FC236}">
                  <a16:creationId xmlns:a16="http://schemas.microsoft.com/office/drawing/2014/main" id="{FB833339-AB1A-46AD-9558-66B2493C30FF}"/>
                </a:ext>
              </a:extLst>
            </p:cNvPr>
            <p:cNvSpPr/>
            <p:nvPr/>
          </p:nvSpPr>
          <p:spPr>
            <a:xfrm>
              <a:off x="6140331" y="1310848"/>
              <a:ext cx="114296" cy="136244"/>
            </a:xfrm>
            <a:prstGeom prst="cube">
              <a:avLst/>
            </a:prstGeom>
            <a:solidFill>
              <a:srgbClr val="FFFF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Cube 304">
              <a:extLst>
                <a:ext uri="{FF2B5EF4-FFF2-40B4-BE49-F238E27FC236}">
                  <a16:creationId xmlns:a16="http://schemas.microsoft.com/office/drawing/2014/main" id="{5D6F3F06-88FB-431F-88C9-9977373BC80F}"/>
                </a:ext>
              </a:extLst>
            </p:cNvPr>
            <p:cNvSpPr/>
            <p:nvPr/>
          </p:nvSpPr>
          <p:spPr>
            <a:xfrm>
              <a:off x="6140262" y="1130685"/>
              <a:ext cx="114296" cy="210170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sz="500" dirty="0"/>
                <a:t>…</a:t>
              </a:r>
            </a:p>
          </p:txBody>
        </p:sp>
        <p:sp>
          <p:nvSpPr>
            <p:cNvPr id="296" name="Cube 295">
              <a:extLst>
                <a:ext uri="{FF2B5EF4-FFF2-40B4-BE49-F238E27FC236}">
                  <a16:creationId xmlns:a16="http://schemas.microsoft.com/office/drawing/2014/main" id="{63DAC562-7749-490B-BB76-CCC515C7D05E}"/>
                </a:ext>
              </a:extLst>
            </p:cNvPr>
            <p:cNvSpPr/>
            <p:nvPr/>
          </p:nvSpPr>
          <p:spPr>
            <a:xfrm>
              <a:off x="6141585" y="1022823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C77D5DC1-4ED6-45AE-B2D3-FE84D99A5AC2}"/>
                </a:ext>
              </a:extLst>
            </p:cNvPr>
            <p:cNvSpPr/>
            <p:nvPr/>
          </p:nvSpPr>
          <p:spPr>
            <a:xfrm>
              <a:off x="6141585" y="922936"/>
              <a:ext cx="114296" cy="136244"/>
            </a:xfrm>
            <a:prstGeom prst="cube">
              <a:avLst/>
            </a:prstGeom>
            <a:solidFill>
              <a:schemeClr val="accent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ube 277">
              <a:extLst>
                <a:ext uri="{FF2B5EF4-FFF2-40B4-BE49-F238E27FC236}">
                  <a16:creationId xmlns:a16="http://schemas.microsoft.com/office/drawing/2014/main" id="{83C264F8-357A-4896-98A3-8C8CC8878954}"/>
                </a:ext>
              </a:extLst>
            </p:cNvPr>
            <p:cNvSpPr/>
            <p:nvPr/>
          </p:nvSpPr>
          <p:spPr>
            <a:xfrm>
              <a:off x="6141585" y="824112"/>
              <a:ext cx="114296" cy="136244"/>
            </a:xfrm>
            <a:prstGeom prst="cube">
              <a:avLst/>
            </a:prstGeom>
            <a:solidFill>
              <a:srgbClr val="FFC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ACF31F7-AC58-4D38-A4AE-5A59C306A00B}"/>
              </a:ext>
            </a:extLst>
          </p:cNvPr>
          <p:cNvCxnSpPr>
            <a:cxnSpLocks/>
          </p:cNvCxnSpPr>
          <p:nvPr/>
        </p:nvCxnSpPr>
        <p:spPr>
          <a:xfrm>
            <a:off x="3464199" y="1722673"/>
            <a:ext cx="302232" cy="0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A04FA32E-E4A2-4E70-8A83-92E60AD7CA20}"/>
              </a:ext>
            </a:extLst>
          </p:cNvPr>
          <p:cNvCxnSpPr>
            <a:cxnSpLocks/>
            <a:stCxn id="257" idx="0"/>
            <a:endCxn id="13" idx="4"/>
          </p:cNvCxnSpPr>
          <p:nvPr/>
        </p:nvCxnSpPr>
        <p:spPr>
          <a:xfrm flipV="1">
            <a:off x="3883977" y="1831170"/>
            <a:ext cx="4009" cy="400034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54202B-79DF-4889-BA67-817386DD76D3}"/>
              </a:ext>
            </a:extLst>
          </p:cNvPr>
          <p:cNvSpPr/>
          <p:nvPr/>
        </p:nvSpPr>
        <p:spPr>
          <a:xfrm>
            <a:off x="4588181" y="1309597"/>
            <a:ext cx="795556" cy="781354"/>
          </a:xfrm>
          <a:prstGeom prst="rect">
            <a:avLst/>
          </a:prstGeom>
          <a:pattFill prst="dashUpDiag">
            <a:fgClr>
              <a:schemeClr val="accent5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8F2DAF7-9FEC-46D6-ABC0-5CBD30E583AE}"/>
              </a:ext>
            </a:extLst>
          </p:cNvPr>
          <p:cNvSpPr txBox="1"/>
          <p:nvPr/>
        </p:nvSpPr>
        <p:spPr>
          <a:xfrm>
            <a:off x="5023901" y="136155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194818-10FF-49F5-AEA0-CB63A213BB04}"/>
              </a:ext>
            </a:extLst>
          </p:cNvPr>
          <p:cNvSpPr txBox="1"/>
          <p:nvPr/>
        </p:nvSpPr>
        <p:spPr>
          <a:xfrm>
            <a:off x="5084532" y="160778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B9AB7A9-09DB-48CA-911D-3FEB42F11D1B}"/>
              </a:ext>
            </a:extLst>
          </p:cNvPr>
          <p:cNvSpPr txBox="1"/>
          <p:nvPr/>
        </p:nvSpPr>
        <p:spPr>
          <a:xfrm>
            <a:off x="4893538" y="17998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33873-6644-4C78-8E72-0D32306C1C8F}"/>
              </a:ext>
            </a:extLst>
          </p:cNvPr>
          <p:cNvGrpSpPr/>
          <p:nvPr/>
        </p:nvGrpSpPr>
        <p:grpSpPr>
          <a:xfrm>
            <a:off x="2391565" y="2752602"/>
            <a:ext cx="795556" cy="1289708"/>
            <a:chOff x="1240609" y="2652278"/>
            <a:chExt cx="795556" cy="12897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6EDC97-EAB9-424A-A031-4D6C3EFED4AD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2AE90D0-0C24-438A-95F0-F300377B9C83}"/>
                </a:ext>
              </a:extLst>
            </p:cNvPr>
            <p:cNvSpPr txBox="1"/>
            <p:nvPr/>
          </p:nvSpPr>
          <p:spPr>
            <a:xfrm>
              <a:off x="1757885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5466F38-375E-403E-9283-93111B5AB3E5}"/>
                </a:ext>
              </a:extLst>
            </p:cNvPr>
            <p:cNvSpPr txBox="1"/>
            <p:nvPr/>
          </p:nvSpPr>
          <p:spPr>
            <a:xfrm>
              <a:off x="1622538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F11C0CD-176A-44C3-8278-1C5EFFF9283C}"/>
                </a:ext>
              </a:extLst>
            </p:cNvPr>
            <p:cNvSpPr txBox="1"/>
            <p:nvPr/>
          </p:nvSpPr>
          <p:spPr>
            <a:xfrm>
              <a:off x="1591219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9FC32D4-13C8-4AE9-B0A3-83484B267A35}"/>
                </a:ext>
              </a:extLst>
            </p:cNvPr>
            <p:cNvSpPr txBox="1"/>
            <p:nvPr/>
          </p:nvSpPr>
          <p:spPr>
            <a:xfrm>
              <a:off x="1714718" y="3345710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200003F-3006-4307-AA89-F33AFC9C54F1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A3986CB1-1023-499A-A946-3A69CBE31C8F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8D5C25D5-6062-4C1C-99EC-DD05D41B38E0}"/>
                </a:ext>
              </a:extLst>
            </p:cNvPr>
            <p:cNvSpPr/>
            <p:nvPr/>
          </p:nvSpPr>
          <p:spPr>
            <a:xfrm>
              <a:off x="1659938" y="340793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Connector 209">
              <a:extLst>
                <a:ext uri="{FF2B5EF4-FFF2-40B4-BE49-F238E27FC236}">
                  <a16:creationId xmlns:a16="http://schemas.microsoft.com/office/drawing/2014/main" id="{16639B9B-A8F8-4D70-A195-BE5792573A2A}"/>
                </a:ext>
              </a:extLst>
            </p:cNvPr>
            <p:cNvSpPr/>
            <p:nvPr/>
          </p:nvSpPr>
          <p:spPr>
            <a:xfrm>
              <a:off x="1528091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>
              <a:extLst>
                <a:ext uri="{FF2B5EF4-FFF2-40B4-BE49-F238E27FC236}">
                  <a16:creationId xmlns:a16="http://schemas.microsoft.com/office/drawing/2014/main" id="{61C37639-3A36-48F6-9EF0-D5D783F2530A}"/>
                </a:ext>
              </a:extLst>
            </p:cNvPr>
            <p:cNvSpPr/>
            <p:nvPr/>
          </p:nvSpPr>
          <p:spPr>
            <a:xfrm>
              <a:off x="1540669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7C2BE4DD-9751-4058-990A-0B21BC82874E}"/>
                </a:ext>
              </a:extLst>
            </p:cNvPr>
            <p:cNvSpPr/>
            <p:nvPr/>
          </p:nvSpPr>
          <p:spPr>
            <a:xfrm>
              <a:off x="1691899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20EBB30-ABB8-4246-AAED-B958B6851EC6}"/>
              </a:ext>
            </a:extLst>
          </p:cNvPr>
          <p:cNvSpPr/>
          <p:nvPr/>
        </p:nvSpPr>
        <p:spPr>
          <a:xfrm>
            <a:off x="3895323" y="2794000"/>
            <a:ext cx="162327" cy="1038225"/>
          </a:xfrm>
          <a:custGeom>
            <a:avLst/>
            <a:gdLst>
              <a:gd name="connsiteX0" fmla="*/ 44852 w 162327"/>
              <a:gd name="connsiteY0" fmla="*/ 1038225 h 1038225"/>
              <a:gd name="connsiteX1" fmla="*/ 22627 w 162327"/>
              <a:gd name="connsiteY1" fmla="*/ 793750 h 1038225"/>
              <a:gd name="connsiteX2" fmla="*/ 102002 w 162327"/>
              <a:gd name="connsiteY2" fmla="*/ 565150 h 1038225"/>
              <a:gd name="connsiteX3" fmla="*/ 402 w 162327"/>
              <a:gd name="connsiteY3" fmla="*/ 314325 h 1038225"/>
              <a:gd name="connsiteX4" fmla="*/ 70252 w 162327"/>
              <a:gd name="connsiteY4" fmla="*/ 98425 h 1038225"/>
              <a:gd name="connsiteX5" fmla="*/ 162327 w 162327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27" h="1038225">
                <a:moveTo>
                  <a:pt x="44852" y="1038225"/>
                </a:moveTo>
                <a:cubicBezTo>
                  <a:pt x="28977" y="955410"/>
                  <a:pt x="13102" y="872596"/>
                  <a:pt x="22627" y="793750"/>
                </a:cubicBezTo>
                <a:cubicBezTo>
                  <a:pt x="32152" y="714904"/>
                  <a:pt x="105706" y="645054"/>
                  <a:pt x="102002" y="565150"/>
                </a:cubicBezTo>
                <a:cubicBezTo>
                  <a:pt x="98298" y="485246"/>
                  <a:pt x="5694" y="392112"/>
                  <a:pt x="402" y="314325"/>
                </a:cubicBezTo>
                <a:cubicBezTo>
                  <a:pt x="-4890" y="236538"/>
                  <a:pt x="43264" y="150812"/>
                  <a:pt x="70252" y="98425"/>
                </a:cubicBezTo>
                <a:cubicBezTo>
                  <a:pt x="97240" y="46037"/>
                  <a:pt x="129783" y="23018"/>
                  <a:pt x="162327" y="0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A1ED28F-D84E-403F-8778-F07B22EC482F}"/>
              </a:ext>
            </a:extLst>
          </p:cNvPr>
          <p:cNvGrpSpPr/>
          <p:nvPr/>
        </p:nvGrpSpPr>
        <p:grpSpPr>
          <a:xfrm>
            <a:off x="3558383" y="2751279"/>
            <a:ext cx="795556" cy="1289708"/>
            <a:chOff x="1240609" y="2652278"/>
            <a:chExt cx="795556" cy="1289708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DE31556C-4F53-4165-AB67-DEE6B5212037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CB20B574-0DB0-4A0C-96B2-560802C58FB1}"/>
                </a:ext>
              </a:extLst>
            </p:cNvPr>
            <p:cNvSpPr/>
            <p:nvPr/>
          </p:nvSpPr>
          <p:spPr>
            <a:xfrm>
              <a:off x="1540284" y="3436474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FFC05C5-DBFB-481C-95BA-D0B6A0BCD221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039CAAF-24BA-4584-8940-BC00CDE47C0D}"/>
                </a:ext>
              </a:extLst>
            </p:cNvPr>
            <p:cNvSpPr txBox="1"/>
            <p:nvPr/>
          </p:nvSpPr>
          <p:spPr>
            <a:xfrm>
              <a:off x="1657278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026039F-D01A-49BA-961F-2596A64116C5}"/>
                </a:ext>
              </a:extLst>
            </p:cNvPr>
            <p:cNvSpPr txBox="1"/>
            <p:nvPr/>
          </p:nvSpPr>
          <p:spPr>
            <a:xfrm>
              <a:off x="1609960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6613D40-1E6B-43F7-92F8-0DD7B1077236}"/>
                </a:ext>
              </a:extLst>
            </p:cNvPr>
            <p:cNvSpPr txBox="1"/>
            <p:nvPr/>
          </p:nvSpPr>
          <p:spPr>
            <a:xfrm>
              <a:off x="1685666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6BBDACE-7E61-4E19-80CF-6B71B8589CE8}"/>
                </a:ext>
              </a:extLst>
            </p:cNvPr>
            <p:cNvSpPr txBox="1"/>
            <p:nvPr/>
          </p:nvSpPr>
          <p:spPr>
            <a:xfrm>
              <a:off x="1609960" y="3375223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213E74C-4399-4A18-BEB5-7DE09560E4B7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484BDBE8-5E01-44C5-A3E0-FB0F213F7844}"/>
                </a:ext>
              </a:extLst>
            </p:cNvPr>
            <p:cNvSpPr/>
            <p:nvPr/>
          </p:nvSpPr>
          <p:spPr>
            <a:xfrm>
              <a:off x="1622538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lowchart: Connector 247">
              <a:extLst>
                <a:ext uri="{FF2B5EF4-FFF2-40B4-BE49-F238E27FC236}">
                  <a16:creationId xmlns:a16="http://schemas.microsoft.com/office/drawing/2014/main" id="{00797F39-E020-4EE4-BEB3-DBB3B270B337}"/>
                </a:ext>
              </a:extLst>
            </p:cNvPr>
            <p:cNvSpPr/>
            <p:nvPr/>
          </p:nvSpPr>
          <p:spPr>
            <a:xfrm>
              <a:off x="1528091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>
              <a:extLst>
                <a:ext uri="{FF2B5EF4-FFF2-40B4-BE49-F238E27FC236}">
                  <a16:creationId xmlns:a16="http://schemas.microsoft.com/office/drawing/2014/main" id="{B78EC139-014E-4591-98BE-C3F9D7DD2DE4}"/>
                </a:ext>
              </a:extLst>
            </p:cNvPr>
            <p:cNvSpPr/>
            <p:nvPr/>
          </p:nvSpPr>
          <p:spPr>
            <a:xfrm>
              <a:off x="1591292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7E3B07B-8C52-4840-A67E-8C646469C39D}"/>
              </a:ext>
            </a:extLst>
          </p:cNvPr>
          <p:cNvSpPr/>
          <p:nvPr/>
        </p:nvSpPr>
        <p:spPr>
          <a:xfrm>
            <a:off x="4900613" y="1362075"/>
            <a:ext cx="165349" cy="581025"/>
          </a:xfrm>
          <a:custGeom>
            <a:avLst/>
            <a:gdLst>
              <a:gd name="connsiteX0" fmla="*/ 0 w 165349"/>
              <a:gd name="connsiteY0" fmla="*/ 581025 h 581025"/>
              <a:gd name="connsiteX1" fmla="*/ 161925 w 165349"/>
              <a:gd name="connsiteY1" fmla="*/ 314325 h 581025"/>
              <a:gd name="connsiteX2" fmla="*/ 104775 w 165349"/>
              <a:gd name="connsiteY2" fmla="*/ 104775 h 581025"/>
              <a:gd name="connsiteX3" fmla="*/ 38100 w 165349"/>
              <a:gd name="connsiteY3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349" h="581025">
                <a:moveTo>
                  <a:pt x="0" y="581025"/>
                </a:moveTo>
                <a:cubicBezTo>
                  <a:pt x="72231" y="487362"/>
                  <a:pt x="144463" y="393700"/>
                  <a:pt x="161925" y="314325"/>
                </a:cubicBezTo>
                <a:cubicBezTo>
                  <a:pt x="179387" y="234950"/>
                  <a:pt x="125413" y="157162"/>
                  <a:pt x="104775" y="104775"/>
                </a:cubicBezTo>
                <a:cubicBezTo>
                  <a:pt x="84138" y="52387"/>
                  <a:pt x="61119" y="26193"/>
                  <a:pt x="38100" y="0"/>
                </a:cubicBezTo>
              </a:path>
            </a:pathLst>
          </a:custGeom>
          <a:noFill/>
          <a:ln w="8890">
            <a:solidFill>
              <a:schemeClr val="accent3"/>
            </a:solidFill>
            <a:headEnd type="none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lowchart: Connector 317">
            <a:extLst>
              <a:ext uri="{FF2B5EF4-FFF2-40B4-BE49-F238E27FC236}">
                <a16:creationId xmlns:a16="http://schemas.microsoft.com/office/drawing/2014/main" id="{8AFE268A-32E0-4152-8D9A-04E2B7E1E9DC}"/>
              </a:ext>
            </a:extLst>
          </p:cNvPr>
          <p:cNvSpPr/>
          <p:nvPr/>
        </p:nvSpPr>
        <p:spPr>
          <a:xfrm>
            <a:off x="5002663" y="1659601"/>
            <a:ext cx="116994" cy="11699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lowchart: Connector 318">
            <a:extLst>
              <a:ext uri="{FF2B5EF4-FFF2-40B4-BE49-F238E27FC236}">
                <a16:creationId xmlns:a16="http://schemas.microsoft.com/office/drawing/2014/main" id="{50AD514D-7BE1-446F-8F8D-FBDFB00E042F}"/>
              </a:ext>
            </a:extLst>
          </p:cNvPr>
          <p:cNvSpPr/>
          <p:nvPr/>
        </p:nvSpPr>
        <p:spPr>
          <a:xfrm>
            <a:off x="4957914" y="1433125"/>
            <a:ext cx="116994" cy="11699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631082-8953-49DD-9A26-9F53857AB749}"/>
              </a:ext>
            </a:extLst>
          </p:cNvPr>
          <p:cNvCxnSpPr>
            <a:cxnSpLocks/>
          </p:cNvCxnSpPr>
          <p:nvPr/>
        </p:nvCxnSpPr>
        <p:spPr>
          <a:xfrm flipH="1" flipV="1">
            <a:off x="4588182" y="2090187"/>
            <a:ext cx="647191" cy="10688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C5CF08-9766-4780-B948-A53B722C22E4}"/>
              </a:ext>
            </a:extLst>
          </p:cNvPr>
          <p:cNvCxnSpPr>
            <a:cxnSpLocks/>
          </p:cNvCxnSpPr>
          <p:nvPr/>
        </p:nvCxnSpPr>
        <p:spPr>
          <a:xfrm flipH="1" flipV="1">
            <a:off x="5383738" y="1309597"/>
            <a:ext cx="1397480" cy="9801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DE14B9-B161-4023-A593-1357D4948A43}"/>
              </a:ext>
            </a:extLst>
          </p:cNvPr>
          <p:cNvCxnSpPr>
            <a:cxnSpLocks/>
          </p:cNvCxnSpPr>
          <p:nvPr/>
        </p:nvCxnSpPr>
        <p:spPr>
          <a:xfrm flipH="1" flipV="1">
            <a:off x="5383737" y="2090187"/>
            <a:ext cx="1089728" cy="10688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DC059AF9-4AB2-48C8-B3FD-978B2725FD0E}"/>
              </a:ext>
            </a:extLst>
          </p:cNvPr>
          <p:cNvSpPr/>
          <p:nvPr/>
        </p:nvSpPr>
        <p:spPr>
          <a:xfrm>
            <a:off x="4837431" y="1943100"/>
            <a:ext cx="45719" cy="149225"/>
          </a:xfrm>
          <a:custGeom>
            <a:avLst/>
            <a:gdLst>
              <a:gd name="connsiteX0" fmla="*/ 62233 w 62233"/>
              <a:gd name="connsiteY0" fmla="*/ 0 h 149225"/>
              <a:gd name="connsiteX1" fmla="*/ 1908 w 62233"/>
              <a:gd name="connsiteY1" fmla="*/ 101600 h 149225"/>
              <a:gd name="connsiteX2" fmla="*/ 20958 w 62233"/>
              <a:gd name="connsiteY2" fmla="*/ 149225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3" h="149225">
                <a:moveTo>
                  <a:pt x="62233" y="0"/>
                </a:moveTo>
                <a:cubicBezTo>
                  <a:pt x="35510" y="38364"/>
                  <a:pt x="8787" y="76729"/>
                  <a:pt x="1908" y="101600"/>
                </a:cubicBezTo>
                <a:cubicBezTo>
                  <a:pt x="-4971" y="126471"/>
                  <a:pt x="7993" y="137848"/>
                  <a:pt x="20958" y="149225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id="{5414A15A-CAD2-4E5F-B28D-27CB65BF01BE}"/>
              </a:ext>
            </a:extLst>
          </p:cNvPr>
          <p:cNvSpPr/>
          <p:nvPr/>
        </p:nvSpPr>
        <p:spPr>
          <a:xfrm>
            <a:off x="4830410" y="1874310"/>
            <a:ext cx="116994" cy="11699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5D93F46-26D1-4A5A-9AE6-0D1C89BF62D3}"/>
              </a:ext>
            </a:extLst>
          </p:cNvPr>
          <p:cNvSpPr txBox="1"/>
          <p:nvPr/>
        </p:nvSpPr>
        <p:spPr>
          <a:xfrm>
            <a:off x="4609767" y="1088021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Prediction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C578B92-A298-4457-AAE0-B94F3B5D00B1}"/>
              </a:ext>
            </a:extLst>
          </p:cNvPr>
          <p:cNvSpPr txBox="1"/>
          <p:nvPr/>
        </p:nvSpPr>
        <p:spPr>
          <a:xfrm>
            <a:off x="2267011" y="2434217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Historical sequence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00AF4D4-7C2B-4832-8EAF-55B207CFB89D}"/>
              </a:ext>
            </a:extLst>
          </p:cNvPr>
          <p:cNvSpPr txBox="1"/>
          <p:nvPr/>
        </p:nvSpPr>
        <p:spPr>
          <a:xfrm>
            <a:off x="2269700" y="1100938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Observation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3FCE8E3-3621-454D-9CE8-77695FD95C9A}"/>
              </a:ext>
            </a:extLst>
          </p:cNvPr>
          <p:cNvSpPr txBox="1"/>
          <p:nvPr/>
        </p:nvSpPr>
        <p:spPr>
          <a:xfrm>
            <a:off x="2825297" y="1414393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F3’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8942934-F11E-4469-A0C9-CB63978BD7D8}"/>
              </a:ext>
            </a:extLst>
          </p:cNvPr>
          <p:cNvSpPr txBox="1"/>
          <p:nvPr/>
        </p:nvSpPr>
        <p:spPr>
          <a:xfrm>
            <a:off x="2242166" y="155073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5B18739-C4DC-455D-BA41-5667AECE2AD0}"/>
              </a:ext>
            </a:extLst>
          </p:cNvPr>
          <p:cNvSpPr txBox="1"/>
          <p:nvPr/>
        </p:nvSpPr>
        <p:spPr>
          <a:xfrm>
            <a:off x="2701179" y="176521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2753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225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Choi Taeyeong</cp:lastModifiedBy>
  <cp:revision>145</cp:revision>
  <dcterms:created xsi:type="dcterms:W3CDTF">2019-08-26T23:57:07Z</dcterms:created>
  <dcterms:modified xsi:type="dcterms:W3CDTF">2020-03-01T04:26:57Z</dcterms:modified>
</cp:coreProperties>
</file>