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8FF"/>
    <a:srgbClr val="0B45FD"/>
    <a:srgbClr val="FFFF01"/>
    <a:srgbClr val="61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664" autoAdjust="0"/>
  </p:normalViewPr>
  <p:slideViewPr>
    <p:cSldViewPr snapToGrid="0">
      <p:cViewPr>
        <p:scale>
          <a:sx n="125" d="100"/>
          <a:sy n="125" d="100"/>
        </p:scale>
        <p:origin x="-5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E36C-D24F-4EDB-81BC-0C2F9937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485-8B6F-4431-9564-5D71B4AB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855E-D82A-4174-A9C8-62923A5F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DC09-E96B-4D9C-A550-6629AE8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E9C9-4ED3-4F1B-A09F-B3D480B5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484-4497-4E13-845A-22593604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37E9-F408-4568-8845-8085D910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0E0A-32F1-4DF0-8D9A-69DC20F8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55F3-3218-4FFF-B180-28939161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5A54-D550-4989-A570-3A008E96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58CC-0C4D-4EF9-B81D-C3D0F1874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3286-E105-4957-9212-EB8F5F3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C55-4D2D-4FC9-A44A-3EA10F53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DCC-4E45-4000-BF89-6D23D79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86A7-63A1-437E-8BEB-F2F7F25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6B1-720E-4C3C-A6E6-A054272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0644-1D8E-4006-97DA-F2A12DCE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CFF1-0112-467B-AFB1-99DEE16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2E4-E6E7-4A55-9A5A-C6E0BD1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A2B-64C2-4670-A5FF-00D44B1F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C7-E359-4D07-880D-4F5F747D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64B52-C61B-43FA-8B4C-F5387B5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325A-5070-4091-BE5C-EA09210B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BA28-0C93-42F2-B472-89D36D3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CA98-484C-4AF1-AEA0-9EFED2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6FE-EE86-4BFC-9F81-0FD631B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7A9C-0831-4E7B-91D5-CA6130DF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AFE1-58C9-4191-AAE9-1CFE4DE5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D9AD-A874-4D4E-943B-DA7A2A9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E50D-DAA0-4B2C-8C0C-6C84A40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096A-4A50-4601-9659-4DC072C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882-547B-4FB6-A84F-5481127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2BD0-4F4D-4F32-A3E3-48399D40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76A2-1178-4CAB-BB18-4D30EC11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C6A18-34D6-42C8-BBDC-D260C85E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25CE-4A73-4464-8A48-0FBA3FDB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6B25-3B87-4F87-BBB0-608B2AF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DB547-B673-4B66-9A33-13A1653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D4EE-A1A1-434D-A6F2-16D78E1D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E36-E66C-4C5E-BF0D-826A4A4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BC26-680D-4215-9B07-3257481F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121D-CFDD-4CC8-B86B-278A5B1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C60D-819C-4375-B818-B6C156C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C80C0-6919-4F01-B61A-F1A77EA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293CA-C5D3-4E5E-BE8A-3445818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C948-1272-4151-B623-D82E9B7A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18E-8C2B-4949-A072-ED9AB2D4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947A-24BB-4750-9C7B-64C99AD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3FB0-86C2-49E1-9D72-FF874CA6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E724-81F5-48FD-BA83-D661C005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CA87-CDD4-4322-B9DB-845944E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A9AE-19AE-4F32-BCB0-20AA349B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5A1-21E0-40CB-B18B-CD0746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257BF-E756-46DE-A7EC-9AA6CEE3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33A1-FF7F-482D-B40D-F071CB35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5975-BA29-40F8-8995-9516F96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C8F5-2BE4-48B8-95D5-F589CD4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8CF7-7F41-45F6-ADE9-9414AC95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26525-4525-4562-8F8F-04C4E3A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90D4-D79D-4685-8434-1C6ED133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E25-B49E-4892-AA28-A1C8EE2D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FCD-F082-45A6-8C97-26B866899B8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75D-0E51-4679-8CB0-B06FCBAE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6DA2-0145-4575-A79B-294F7785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D90F-F666-4E7C-9352-5CFA6CDF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661921" cy="1646414"/>
          </a:xfrm>
          <a:prstGeom prst="wedgeRectCallout">
            <a:avLst>
              <a:gd name="adj1" fmla="val -21527"/>
              <a:gd name="adj2" fmla="val 122090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065833" y="969957"/>
            <a:ext cx="808064" cy="100909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>
            <a:off x="6287123" y="2155433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958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11335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11304585">
              <a:off x="6492191" y="2224585"/>
              <a:ext cx="128469" cy="90571"/>
            </a:xfrm>
            <a:prstGeom prst="teardrop">
              <a:avLst>
                <a:gd name="adj" fmla="val 89517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10749561">
              <a:off x="6527338" y="2244146"/>
              <a:ext cx="54635" cy="44625"/>
            </a:xfrm>
            <a:prstGeom prst="teardrop">
              <a:avLst>
                <a:gd name="adj" fmla="val 79341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164063">
            <a:off x="6965751" y="1676376"/>
            <a:ext cx="235868" cy="826040"/>
            <a:chOff x="6886906" y="1424420"/>
            <a:chExt cx="235868" cy="826040"/>
          </a:xfrm>
        </p:grpSpPr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044CA069-4273-48FD-832D-C6BB8D9CEB29}"/>
                </a:ext>
              </a:extLst>
            </p:cNvPr>
            <p:cNvSpPr/>
            <p:nvPr/>
          </p:nvSpPr>
          <p:spPr>
            <a:xfrm rot="10011382">
              <a:off x="6886906" y="1424420"/>
              <a:ext cx="235868" cy="826040"/>
            </a:xfrm>
            <a:prstGeom prst="teardrop">
              <a:avLst>
                <a:gd name="adj" fmla="val 455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17441" y="1608288"/>
              <a:ext cx="179609" cy="485549"/>
            </a:xfrm>
            <a:prstGeom prst="teardrop">
              <a:avLst>
                <a:gd name="adj" fmla="val 2515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9759150">
              <a:off x="6956597" y="1726110"/>
              <a:ext cx="139486" cy="244779"/>
            </a:xfrm>
            <a:prstGeom prst="teardrop">
              <a:avLst>
                <a:gd name="adj" fmla="val 42889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8166080" y="1028872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 rot="20448032">
            <a:off x="7586041" y="1282757"/>
            <a:ext cx="332042" cy="816139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9969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691916">
              <a:off x="7686681" y="1226044"/>
              <a:ext cx="261731" cy="859431"/>
            </a:xfrm>
            <a:prstGeom prst="teardrop">
              <a:avLst>
                <a:gd name="adj" fmla="val 104881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748763">
              <a:off x="7754378" y="1378957"/>
              <a:ext cx="145176" cy="588217"/>
            </a:xfrm>
            <a:prstGeom prst="teardrop">
              <a:avLst>
                <a:gd name="adj" fmla="val 11122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139333">
              <a:off x="7780565" y="1551634"/>
              <a:ext cx="92802" cy="283103"/>
            </a:xfrm>
            <a:prstGeom prst="teardrop">
              <a:avLst>
                <a:gd name="adj" fmla="val 144516"/>
              </a:avLst>
            </a:prstGeom>
            <a:solidFill>
              <a:schemeClr val="accent4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020992">
              <a:off x="7810161" y="1634662"/>
              <a:ext cx="48951" cy="148000"/>
            </a:xfrm>
            <a:prstGeom prst="teardrop">
              <a:avLst>
                <a:gd name="adj" fmla="val 156638"/>
              </a:avLst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1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ardrop 88">
            <a:extLst>
              <a:ext uri="{FF2B5EF4-FFF2-40B4-BE49-F238E27FC236}">
                <a16:creationId xmlns:a16="http://schemas.microsoft.com/office/drawing/2014/main" id="{591901F0-DE9B-4C25-8F1F-53CC054AC2CA}"/>
              </a:ext>
            </a:extLst>
          </p:cNvPr>
          <p:cNvSpPr/>
          <p:nvPr/>
        </p:nvSpPr>
        <p:spPr>
          <a:xfrm rot="10538874">
            <a:off x="6645598" y="2730980"/>
            <a:ext cx="1877898" cy="1280067"/>
          </a:xfrm>
          <a:prstGeom prst="teardrop">
            <a:avLst>
              <a:gd name="adj" fmla="val 89487"/>
            </a:avLst>
          </a:prstGeom>
          <a:solidFill>
            <a:schemeClr val="accent4">
              <a:alpha val="54000"/>
            </a:schemeClr>
          </a:solidFill>
          <a:ln w="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EBF6F0-2C36-4248-87B6-5448D6805FCD}"/>
              </a:ext>
            </a:extLst>
          </p:cNvPr>
          <p:cNvSpPr/>
          <p:nvPr/>
        </p:nvSpPr>
        <p:spPr>
          <a:xfrm>
            <a:off x="6658188" y="3831753"/>
            <a:ext cx="555413" cy="261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31D9C-7D91-495A-ABD1-24B52B398EE5}"/>
              </a:ext>
            </a:extLst>
          </p:cNvPr>
          <p:cNvSpPr/>
          <p:nvPr/>
        </p:nvSpPr>
        <p:spPr>
          <a:xfrm>
            <a:off x="7372846" y="2983108"/>
            <a:ext cx="423405" cy="199440"/>
          </a:xfrm>
          <a:prstGeom prst="can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1EE01DF-86FB-4149-8F92-7C151FF93B5E}"/>
              </a:ext>
            </a:extLst>
          </p:cNvPr>
          <p:cNvSpPr/>
          <p:nvPr/>
        </p:nvSpPr>
        <p:spPr>
          <a:xfrm>
            <a:off x="8351593" y="2755147"/>
            <a:ext cx="317798" cy="149695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57F3A3C-CDCC-4171-977C-D19BDF4A45DE}"/>
              </a:ext>
            </a:extLst>
          </p:cNvPr>
          <p:cNvSpPr/>
          <p:nvPr/>
        </p:nvSpPr>
        <p:spPr>
          <a:xfrm>
            <a:off x="9241360" y="2142720"/>
            <a:ext cx="165256" cy="77842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B6FA44-E101-4559-AFC6-9CE118C2E8EE}"/>
              </a:ext>
            </a:extLst>
          </p:cNvPr>
          <p:cNvSpPr/>
          <p:nvPr/>
        </p:nvSpPr>
        <p:spPr>
          <a:xfrm>
            <a:off x="8926778" y="2430534"/>
            <a:ext cx="248374" cy="116994"/>
          </a:xfrm>
          <a:prstGeom prst="can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9FFC1BB-910B-4BDF-B264-7AE7907BDD2D}"/>
              </a:ext>
            </a:extLst>
          </p:cNvPr>
          <p:cNvSpPr/>
          <p:nvPr/>
        </p:nvSpPr>
        <p:spPr>
          <a:xfrm>
            <a:off x="9550669" y="2066536"/>
            <a:ext cx="88320" cy="45719"/>
          </a:xfrm>
          <a:prstGeom prst="can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1282B76-8847-4E87-AE3E-C992F8CB7839}"/>
              </a:ext>
            </a:extLst>
          </p:cNvPr>
          <p:cNvSpPr/>
          <p:nvPr/>
        </p:nvSpPr>
        <p:spPr>
          <a:xfrm>
            <a:off x="6096000" y="966494"/>
            <a:ext cx="2315633" cy="1646414"/>
          </a:xfrm>
          <a:prstGeom prst="wedgeRectCallout">
            <a:avLst>
              <a:gd name="adj1" fmla="val -17505"/>
              <a:gd name="adj2" fmla="val 122347"/>
            </a:avLst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7599033-8A6D-4C1C-9F94-5141E73B772A}"/>
              </a:ext>
            </a:extLst>
          </p:cNvPr>
          <p:cNvGrpSpPr/>
          <p:nvPr/>
        </p:nvGrpSpPr>
        <p:grpSpPr>
          <a:xfrm>
            <a:off x="2622550" y="2220562"/>
            <a:ext cx="3373417" cy="1984298"/>
            <a:chOff x="2622550" y="2220562"/>
            <a:chExt cx="3373417" cy="1984298"/>
          </a:xfrm>
        </p:grpSpPr>
        <p:sp>
          <p:nvSpPr>
            <p:cNvPr id="96" name="Rectangle: Diagonal Corners Rounded 95">
              <a:extLst>
                <a:ext uri="{FF2B5EF4-FFF2-40B4-BE49-F238E27FC236}">
                  <a16:creationId xmlns:a16="http://schemas.microsoft.com/office/drawing/2014/main" id="{736F94F9-970D-48F7-979C-B1E727F40210}"/>
                </a:ext>
              </a:extLst>
            </p:cNvPr>
            <p:cNvSpPr/>
            <p:nvPr/>
          </p:nvSpPr>
          <p:spPr>
            <a:xfrm>
              <a:off x="2622550" y="2220562"/>
              <a:ext cx="3373417" cy="1984283"/>
            </a:xfrm>
            <a:prstGeom prst="round2DiagRect">
              <a:avLst>
                <a:gd name="adj1" fmla="val 8667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451BE-7FD8-46DC-8C02-B79E8C3CAA2B}"/>
                </a:ext>
              </a:extLst>
            </p:cNvPr>
            <p:cNvGrpSpPr/>
            <p:nvPr/>
          </p:nvGrpSpPr>
          <p:grpSpPr>
            <a:xfrm>
              <a:off x="2753555" y="2279465"/>
              <a:ext cx="798990" cy="1925395"/>
              <a:chOff x="645579" y="1713653"/>
              <a:chExt cx="798990" cy="19253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849BEED-8AC8-4024-9EE2-3526062F0AC6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A3986CB1-1023-499A-A946-3A69CBE31C8F}"/>
                    </a:ext>
                  </a:extLst>
                </p:cNvPr>
                <p:cNvSpPr/>
                <p:nvPr/>
              </p:nvSpPr>
              <p:spPr>
                <a:xfrm>
                  <a:off x="975357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8D5C25D5-6062-4C1C-99EC-DD05D41B38E0}"/>
                    </a:ext>
                  </a:extLst>
                </p:cNvPr>
                <p:cNvSpPr/>
                <p:nvPr/>
              </p:nvSpPr>
              <p:spPr>
                <a:xfrm>
                  <a:off x="1068342" y="2805202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>
                  <a:extLst>
                    <a:ext uri="{FF2B5EF4-FFF2-40B4-BE49-F238E27FC236}">
                      <a16:creationId xmlns:a16="http://schemas.microsoft.com/office/drawing/2014/main" id="{9C307CB7-DFFD-4DE6-AB39-AEB23AB89A41}"/>
                    </a:ext>
                  </a:extLst>
                </p:cNvPr>
                <p:cNvSpPr/>
                <p:nvPr/>
              </p:nvSpPr>
              <p:spPr>
                <a:xfrm>
                  <a:off x="117117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>
                  <a:extLst>
                    <a:ext uri="{FF2B5EF4-FFF2-40B4-BE49-F238E27FC236}">
                      <a16:creationId xmlns:a16="http://schemas.microsoft.com/office/drawing/2014/main" id="{6BA2AE3C-DB8A-4691-997E-D514ED6088D8}"/>
                    </a:ext>
                  </a:extLst>
                </p:cNvPr>
                <p:cNvSpPr/>
                <p:nvPr/>
              </p:nvSpPr>
              <p:spPr>
                <a:xfrm>
                  <a:off x="951043" y="232546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20E8D13B-BEAB-456A-A384-C29CE79457F4}"/>
                    </a:ext>
                  </a:extLst>
                </p:cNvPr>
                <p:cNvSpPr/>
                <p:nvPr/>
              </p:nvSpPr>
              <p:spPr>
                <a:xfrm>
                  <a:off x="875608" y="205076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9054ECC2-062A-485A-9240-89BBB360E84C}"/>
                    </a:ext>
                  </a:extLst>
                </p:cNvPr>
                <p:cNvSpPr/>
                <p:nvPr/>
              </p:nvSpPr>
              <p:spPr>
                <a:xfrm>
                  <a:off x="1086198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6EDC97-EAB9-424A-A031-4D6C3EFED4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312B2A4-04E2-41DF-81C9-D4001FC7C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79" y="3300494"/>
                    <a:ext cx="798989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A98DF9-72A3-407B-AF08-E4AB959E26D2}"/>
                </a:ext>
              </a:extLst>
            </p:cNvPr>
            <p:cNvGrpSpPr/>
            <p:nvPr/>
          </p:nvGrpSpPr>
          <p:grpSpPr>
            <a:xfrm>
              <a:off x="4081433" y="2279465"/>
              <a:ext cx="808064" cy="1925395"/>
              <a:chOff x="645580" y="1713653"/>
              <a:chExt cx="808064" cy="192539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19DE75F-071D-4D6F-AFF8-5698E9ADE0B3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5B6D457B-4CAA-456C-BD0C-05D477F06F67}"/>
                    </a:ext>
                  </a:extLst>
                </p:cNvPr>
                <p:cNvSpPr/>
                <p:nvPr/>
              </p:nvSpPr>
              <p:spPr>
                <a:xfrm>
                  <a:off x="955043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3119E0D6-93B3-4318-9F80-F0F50E21F8B4}"/>
                    </a:ext>
                  </a:extLst>
                </p:cNvPr>
                <p:cNvSpPr/>
                <p:nvPr/>
              </p:nvSpPr>
              <p:spPr>
                <a:xfrm>
                  <a:off x="831273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F845389C-7E32-4692-B59A-F4517F4AB3C2}"/>
                    </a:ext>
                  </a:extLst>
                </p:cNvPr>
                <p:cNvSpPr/>
                <p:nvPr/>
              </p:nvSpPr>
              <p:spPr>
                <a:xfrm>
                  <a:off x="1035707" y="2586235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170E9BB1-6E80-479B-9DD9-8732F0E44450}"/>
                    </a:ext>
                  </a:extLst>
                </p:cNvPr>
                <p:cNvSpPr/>
                <p:nvPr/>
              </p:nvSpPr>
              <p:spPr>
                <a:xfrm>
                  <a:off x="1012009" y="2291597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B8E78B27-5284-4172-B196-2194AF3707CE}"/>
                    </a:ext>
                  </a:extLst>
                </p:cNvPr>
                <p:cNvSpPr/>
                <p:nvPr/>
              </p:nvSpPr>
              <p:spPr>
                <a:xfrm>
                  <a:off x="1207505" y="2064306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A63008E-A548-44FE-8862-9BA9B580FA1A}"/>
                    </a:ext>
                  </a:extLst>
                </p:cNvPr>
                <p:cNvSpPr/>
                <p:nvPr/>
              </p:nvSpPr>
              <p:spPr>
                <a:xfrm>
                  <a:off x="977820" y="1871266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7B20648-C1A4-4E40-9332-C9A0BC176EAD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10C286-AFAC-482E-95C5-E734CEC2E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80" y="3300494"/>
                    <a:ext cx="80806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998E6D-E38C-4A18-98A4-28ECE3E2C52C}"/>
                </a:ext>
              </a:extLst>
            </p:cNvPr>
            <p:cNvGrpSpPr/>
            <p:nvPr/>
          </p:nvGrpSpPr>
          <p:grpSpPr>
            <a:xfrm>
              <a:off x="5082389" y="2279465"/>
              <a:ext cx="808064" cy="1925395"/>
              <a:chOff x="649013" y="1713653"/>
              <a:chExt cx="808064" cy="192539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52E7ACB-16E5-40BA-98C2-A1A346FD3355}"/>
                  </a:ext>
                </a:extLst>
              </p:cNvPr>
              <p:cNvGrpSpPr/>
              <p:nvPr/>
            </p:nvGrpSpPr>
            <p:grpSpPr>
              <a:xfrm>
                <a:off x="649013" y="1713653"/>
                <a:ext cx="795556" cy="1625600"/>
                <a:chOff x="649013" y="1713653"/>
                <a:chExt cx="795556" cy="1625600"/>
              </a:xfrm>
            </p:grpSpPr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8569055F-31F1-4E71-94D2-9AF986A71436}"/>
                    </a:ext>
                  </a:extLst>
                </p:cNvPr>
                <p:cNvSpPr/>
                <p:nvPr/>
              </p:nvSpPr>
              <p:spPr>
                <a:xfrm>
                  <a:off x="982134" y="3071839"/>
                  <a:ext cx="116994" cy="116994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C8C6FED8-744C-4E1D-8D58-D07701B3E4D5}"/>
                    </a:ext>
                  </a:extLst>
                </p:cNvPr>
                <p:cNvSpPr/>
                <p:nvPr/>
              </p:nvSpPr>
              <p:spPr>
                <a:xfrm>
                  <a:off x="851590" y="2791656"/>
                  <a:ext cx="116994" cy="116994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93A33EF6-8FD3-496A-B283-D20EC3A943CA}"/>
                    </a:ext>
                  </a:extLst>
                </p:cNvPr>
                <p:cNvSpPr/>
                <p:nvPr/>
              </p:nvSpPr>
              <p:spPr>
                <a:xfrm>
                  <a:off x="988294" y="2532051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C4E2F630-7FB6-4571-9D07-65197B197444}"/>
                    </a:ext>
                  </a:extLst>
                </p:cNvPr>
                <p:cNvSpPr/>
                <p:nvPr/>
              </p:nvSpPr>
              <p:spPr>
                <a:xfrm>
                  <a:off x="1181334" y="2298370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21FDBAA0-F06A-4949-9C73-A30659AF8A26}"/>
                    </a:ext>
                  </a:extLst>
                </p:cNvPr>
                <p:cNvSpPr/>
                <p:nvPr/>
              </p:nvSpPr>
              <p:spPr>
                <a:xfrm>
                  <a:off x="1004302" y="2077852"/>
                  <a:ext cx="116994" cy="11699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F9456522-7EFC-4225-AC88-53A7368F097E}"/>
                    </a:ext>
                  </a:extLst>
                </p:cNvPr>
                <p:cNvSpPr/>
                <p:nvPr/>
              </p:nvSpPr>
              <p:spPr>
                <a:xfrm>
                  <a:off x="882998" y="1864493"/>
                  <a:ext cx="116994" cy="116994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22746A9-A923-4CC4-B362-251DE06A7CB4}"/>
                    </a:ext>
                  </a:extLst>
                </p:cNvPr>
                <p:cNvSpPr/>
                <p:nvPr/>
              </p:nvSpPr>
              <p:spPr>
                <a:xfrm>
                  <a:off x="649013" y="1713653"/>
                  <a:ext cx="795556" cy="1625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/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pc="-150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oMath>
                      </m:oMathPara>
                    </a14:m>
                    <a:endParaRPr lang="en-US" sz="1600" spc="-15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1F4DA63-10E5-46EB-9BEA-E094ADA570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013" y="3300494"/>
                    <a:ext cx="80806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3FB744-9242-491C-A1AB-BCEE52B539F2}"/>
                </a:ext>
              </a:extLst>
            </p:cNvPr>
            <p:cNvSpPr txBox="1"/>
            <p:nvPr/>
          </p:nvSpPr>
          <p:spPr>
            <a:xfrm>
              <a:off x="3577769" y="2529263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31EEA-E693-41FC-BDF6-E6B54894EA66}"/>
              </a:ext>
            </a:extLst>
          </p:cNvPr>
          <p:cNvGrpSpPr/>
          <p:nvPr/>
        </p:nvGrpSpPr>
        <p:grpSpPr>
          <a:xfrm>
            <a:off x="2673351" y="981937"/>
            <a:ext cx="978444" cy="1086185"/>
            <a:chOff x="4668206" y="981937"/>
            <a:chExt cx="978444" cy="10861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B92FF03-016F-4022-8261-77F69C0F5547}"/>
                </a:ext>
              </a:extLst>
            </p:cNvPr>
            <p:cNvGrpSpPr/>
            <p:nvPr/>
          </p:nvGrpSpPr>
          <p:grpSpPr>
            <a:xfrm>
              <a:off x="4762818" y="981937"/>
              <a:ext cx="795556" cy="786389"/>
              <a:chOff x="649013" y="2552863"/>
              <a:chExt cx="795556" cy="786389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6FDBDDF-8B00-436D-B28A-DFC420B57686}"/>
                  </a:ext>
                </a:extLst>
              </p:cNvPr>
              <p:cNvSpPr/>
              <p:nvPr/>
            </p:nvSpPr>
            <p:spPr>
              <a:xfrm>
                <a:off x="982134" y="3071839"/>
                <a:ext cx="116994" cy="11699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8847966E-9D35-45D3-ADBB-D8BBD89857E5}"/>
                  </a:ext>
                </a:extLst>
              </p:cNvPr>
              <p:cNvSpPr/>
              <p:nvPr/>
            </p:nvSpPr>
            <p:spPr>
              <a:xfrm>
                <a:off x="851590" y="2812821"/>
                <a:ext cx="116994" cy="116994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9AC2D-80F1-47A2-B34B-D644294B670C}"/>
                  </a:ext>
                </a:extLst>
              </p:cNvPr>
              <p:cNvSpPr/>
              <p:nvPr/>
            </p:nvSpPr>
            <p:spPr>
              <a:xfrm>
                <a:off x="649013" y="2552863"/>
                <a:ext cx="795556" cy="7863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/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pc="-15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spc="-15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4DAE835-79DD-4BBD-B35D-E543E4A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06" y="1729568"/>
                  <a:ext cx="978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DDF3CDCD-F44E-4871-A99B-EDEEACE13521}"/>
                </a:ext>
              </a:extLst>
            </p:cNvPr>
            <p:cNvSpPr/>
            <p:nvPr/>
          </p:nvSpPr>
          <p:spPr>
            <a:xfrm>
              <a:off x="5215014" y="1166556"/>
              <a:ext cx="116994" cy="116994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04BFA7-A1B8-4BB7-A503-4036D94A8268}"/>
                </a:ext>
              </a:extLst>
            </p:cNvPr>
            <p:cNvCxnSpPr>
              <a:cxnSpLocks/>
              <a:stCxn id="67" idx="6"/>
              <a:endCxn id="73" idx="3"/>
            </p:cNvCxnSpPr>
            <p:nvPr/>
          </p:nvCxnSpPr>
          <p:spPr>
            <a:xfrm flipV="1">
              <a:off x="5082389" y="1266417"/>
              <a:ext cx="149758" cy="33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F24B5-B4C4-4036-AAA1-E4A8FE387135}"/>
              </a:ext>
            </a:extLst>
          </p:cNvPr>
          <p:cNvSpPr/>
          <p:nvPr/>
        </p:nvSpPr>
        <p:spPr>
          <a:xfrm>
            <a:off x="4148733" y="980819"/>
            <a:ext cx="681026" cy="947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IPY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8EA29A-1662-4EC9-A976-33782CC21B79}"/>
              </a:ext>
            </a:extLst>
          </p:cNvPr>
          <p:cNvCxnSpPr>
            <a:cxnSpLocks/>
          </p:cNvCxnSpPr>
          <p:nvPr/>
        </p:nvCxnSpPr>
        <p:spPr>
          <a:xfrm>
            <a:off x="3588294" y="1474505"/>
            <a:ext cx="4521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C66DFE7-3AE9-4A55-8379-FC036B628019}"/>
              </a:ext>
            </a:extLst>
          </p:cNvPr>
          <p:cNvCxnSpPr>
            <a:cxnSpLocks/>
          </p:cNvCxnSpPr>
          <p:nvPr/>
        </p:nvCxnSpPr>
        <p:spPr>
          <a:xfrm>
            <a:off x="4922732" y="1474504"/>
            <a:ext cx="11097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264975C-416A-4556-A9ED-32FE309AE673}"/>
              </a:ext>
            </a:extLst>
          </p:cNvPr>
          <p:cNvCxnSpPr>
            <a:cxnSpLocks/>
          </p:cNvCxnSpPr>
          <p:nvPr/>
        </p:nvCxnSpPr>
        <p:spPr>
          <a:xfrm flipV="1">
            <a:off x="4471560" y="1976398"/>
            <a:ext cx="0" cy="2412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33BA9B8-4710-44D5-A66A-B8AF23DEF59D}"/>
              </a:ext>
            </a:extLst>
          </p:cNvPr>
          <p:cNvSpPr/>
          <p:nvPr/>
        </p:nvSpPr>
        <p:spPr>
          <a:xfrm rot="4267154">
            <a:off x="7050394" y="1810550"/>
            <a:ext cx="868118" cy="26379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F6C2E2-7B33-4EA9-9145-7655F00E7D1D}"/>
              </a:ext>
            </a:extLst>
          </p:cNvPr>
          <p:cNvGrpSpPr/>
          <p:nvPr/>
        </p:nvGrpSpPr>
        <p:grpSpPr>
          <a:xfrm rot="1258963">
            <a:off x="6250754" y="2169831"/>
            <a:ext cx="384566" cy="340142"/>
            <a:chOff x="6374779" y="2106166"/>
            <a:chExt cx="384566" cy="34014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F1D33F98-4D02-4EC4-B0F6-ED0E6662B2C7}"/>
                </a:ext>
              </a:extLst>
            </p:cNvPr>
            <p:cNvSpPr/>
            <p:nvPr/>
          </p:nvSpPr>
          <p:spPr>
            <a:xfrm rot="11134720">
              <a:off x="6374779" y="2106166"/>
              <a:ext cx="384566" cy="340142"/>
            </a:xfrm>
            <a:prstGeom prst="teardrop">
              <a:avLst>
                <a:gd name="adj" fmla="val 65205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5FDEB19-3908-4D87-9FC4-8B7279242547}"/>
                </a:ext>
              </a:extLst>
            </p:cNvPr>
            <p:cNvSpPr/>
            <p:nvPr/>
          </p:nvSpPr>
          <p:spPr>
            <a:xfrm rot="11017409">
              <a:off x="6399091" y="2147562"/>
              <a:ext cx="324346" cy="263804"/>
            </a:xfrm>
            <a:prstGeom prst="teardrop">
              <a:avLst>
                <a:gd name="adj" fmla="val 63136"/>
              </a:avLst>
            </a:prstGeom>
            <a:solidFill>
              <a:srgbClr val="0070C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CA309F7-FED3-4EC1-863B-5D763819CA2B}"/>
                </a:ext>
              </a:extLst>
            </p:cNvPr>
            <p:cNvSpPr/>
            <p:nvPr/>
          </p:nvSpPr>
          <p:spPr>
            <a:xfrm rot="10405643">
              <a:off x="6433861" y="2202910"/>
              <a:ext cx="255977" cy="134609"/>
            </a:xfrm>
            <a:prstGeom prst="teardrop">
              <a:avLst>
                <a:gd name="adj" fmla="val 79104"/>
              </a:avLst>
            </a:prstGeom>
            <a:solidFill>
              <a:srgbClr val="61FFF7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A56EDDD4-46B3-4ECF-B666-B4397E4F5652}"/>
                </a:ext>
              </a:extLst>
            </p:cNvPr>
            <p:cNvSpPr/>
            <p:nvPr/>
          </p:nvSpPr>
          <p:spPr>
            <a:xfrm rot="8953453">
              <a:off x="6492191" y="2224585"/>
              <a:ext cx="128469" cy="90571"/>
            </a:xfrm>
            <a:prstGeom prst="teardrop">
              <a:avLst>
                <a:gd name="adj" fmla="val 34076"/>
              </a:avLst>
            </a:prstGeom>
            <a:solidFill>
              <a:srgbClr val="FFFF01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1D63398E-118A-4F6B-9E28-F0F278A3E35C}"/>
                </a:ext>
              </a:extLst>
            </p:cNvPr>
            <p:cNvSpPr/>
            <p:nvPr/>
          </p:nvSpPr>
          <p:spPr>
            <a:xfrm rot="8834827">
              <a:off x="6527338" y="2244146"/>
              <a:ext cx="54635" cy="44625"/>
            </a:xfrm>
            <a:prstGeom prst="teardrop">
              <a:avLst>
                <a:gd name="adj" fmla="val 30239"/>
              </a:avLst>
            </a:prstGeom>
            <a:solidFill>
              <a:srgbClr val="FF0000"/>
            </a:solidFill>
            <a:ln w="381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EEE190-F178-4169-AAA0-569EDCCC128D}"/>
              </a:ext>
            </a:extLst>
          </p:cNvPr>
          <p:cNvGrpSpPr/>
          <p:nvPr/>
        </p:nvGrpSpPr>
        <p:grpSpPr>
          <a:xfrm rot="21396822">
            <a:off x="7388846" y="1630482"/>
            <a:ext cx="199455" cy="654730"/>
            <a:chOff x="6906258" y="1491543"/>
            <a:chExt cx="199455" cy="677585"/>
          </a:xfrm>
        </p:grpSpPr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9E1F23B-764B-4709-BB77-B8DD090A4E15}"/>
                </a:ext>
              </a:extLst>
            </p:cNvPr>
            <p:cNvSpPr/>
            <p:nvPr/>
          </p:nvSpPr>
          <p:spPr>
            <a:xfrm rot="10011382">
              <a:off x="6906258" y="1491543"/>
              <a:ext cx="199455" cy="677585"/>
            </a:xfrm>
            <a:prstGeom prst="teardrop">
              <a:avLst>
                <a:gd name="adj" fmla="val 45563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C74B096F-05E4-47E0-8D64-2922A1CF7CEE}"/>
                </a:ext>
              </a:extLst>
            </p:cNvPr>
            <p:cNvSpPr/>
            <p:nvPr/>
          </p:nvSpPr>
          <p:spPr>
            <a:xfrm rot="9929798">
              <a:off x="6942797" y="1604949"/>
              <a:ext cx="153842" cy="485549"/>
            </a:xfrm>
            <a:prstGeom prst="teardrop">
              <a:avLst>
                <a:gd name="adj" fmla="val 4432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6CDF219-10C4-4B06-B2CB-3058CE86A13C}"/>
                </a:ext>
              </a:extLst>
            </p:cNvPr>
            <p:cNvSpPr/>
            <p:nvPr/>
          </p:nvSpPr>
          <p:spPr>
            <a:xfrm rot="10149176">
              <a:off x="6968784" y="1735727"/>
              <a:ext cx="115440" cy="244779"/>
            </a:xfrm>
            <a:prstGeom prst="teardrop">
              <a:avLst>
                <a:gd name="adj" fmla="val 42889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6BCF2B75-40D9-47BF-A2ED-6172A7CFDD9B}"/>
                </a:ext>
              </a:extLst>
            </p:cNvPr>
            <p:cNvSpPr/>
            <p:nvPr/>
          </p:nvSpPr>
          <p:spPr>
            <a:xfrm rot="9326464">
              <a:off x="6990257" y="1803478"/>
              <a:ext cx="72167" cy="115031"/>
            </a:xfrm>
            <a:prstGeom prst="teardrop">
              <a:avLst>
                <a:gd name="adj" fmla="val 32346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8E454C-4CAC-4A6A-99CF-FE2F30754CC2}"/>
              </a:ext>
            </a:extLst>
          </p:cNvPr>
          <p:cNvGrpSpPr/>
          <p:nvPr/>
        </p:nvGrpSpPr>
        <p:grpSpPr>
          <a:xfrm rot="20637106">
            <a:off x="6665350" y="1589390"/>
            <a:ext cx="309500" cy="656904"/>
            <a:chOff x="6916911" y="1853469"/>
            <a:chExt cx="548585" cy="438384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56A53783-82EF-46BE-9F9E-FB4E9CC7C0DC}"/>
                </a:ext>
              </a:extLst>
            </p:cNvPr>
            <p:cNvSpPr/>
            <p:nvPr/>
          </p:nvSpPr>
          <p:spPr>
            <a:xfrm rot="10800000">
              <a:off x="6916911" y="1853469"/>
              <a:ext cx="548585" cy="438384"/>
            </a:xfrm>
            <a:prstGeom prst="teardrop">
              <a:avLst>
                <a:gd name="adj" fmla="val 58778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662C65A7-A63E-4F6B-8D29-96190784D4D5}"/>
                </a:ext>
              </a:extLst>
            </p:cNvPr>
            <p:cNvSpPr/>
            <p:nvPr/>
          </p:nvSpPr>
          <p:spPr>
            <a:xfrm rot="10800000">
              <a:off x="6948588" y="1892306"/>
              <a:ext cx="485233" cy="368350"/>
            </a:xfrm>
            <a:prstGeom prst="teardrop">
              <a:avLst>
                <a:gd name="adj" fmla="val 58778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14B7AF3-6882-4F9E-B04B-94ABC90AF285}"/>
                </a:ext>
              </a:extLst>
            </p:cNvPr>
            <p:cNvSpPr/>
            <p:nvPr/>
          </p:nvSpPr>
          <p:spPr>
            <a:xfrm rot="11279673">
              <a:off x="6993393" y="1939438"/>
              <a:ext cx="395622" cy="291524"/>
            </a:xfrm>
            <a:prstGeom prst="teardrop">
              <a:avLst>
                <a:gd name="adj" fmla="val 51326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F66F6DD6-0971-4F8D-8465-7B50FE1FEAE5}"/>
                </a:ext>
              </a:extLst>
            </p:cNvPr>
            <p:cNvSpPr/>
            <p:nvPr/>
          </p:nvSpPr>
          <p:spPr>
            <a:xfrm rot="11367340">
              <a:off x="7062042" y="2016700"/>
              <a:ext cx="246143" cy="154758"/>
            </a:xfrm>
            <a:prstGeom prst="teardrop">
              <a:avLst>
                <a:gd name="adj" fmla="val 34300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86ECC121-899A-42C7-8465-8F5F667C9DBE}"/>
                </a:ext>
              </a:extLst>
            </p:cNvPr>
            <p:cNvSpPr/>
            <p:nvPr/>
          </p:nvSpPr>
          <p:spPr>
            <a:xfrm rot="11762894">
              <a:off x="7139584" y="2054412"/>
              <a:ext cx="104625" cy="84786"/>
            </a:xfrm>
            <a:prstGeom prst="teardrop">
              <a:avLst>
                <a:gd name="adj" fmla="val 29240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FE7F912-CB79-4DA7-BF7A-72CF5CD56383}"/>
              </a:ext>
            </a:extLst>
          </p:cNvPr>
          <p:cNvGrpSpPr/>
          <p:nvPr/>
        </p:nvGrpSpPr>
        <p:grpSpPr>
          <a:xfrm>
            <a:off x="7769700" y="1055907"/>
            <a:ext cx="437988" cy="638448"/>
            <a:chOff x="7656841" y="1115516"/>
            <a:chExt cx="309513" cy="1047728"/>
          </a:xfrm>
        </p:grpSpPr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99B198A7-9AD7-46FC-A5B4-E7081C6E17ED}"/>
                </a:ext>
              </a:extLst>
            </p:cNvPr>
            <p:cNvSpPr/>
            <p:nvPr/>
          </p:nvSpPr>
          <p:spPr>
            <a:xfrm rot="9830347">
              <a:off x="7656841" y="1115516"/>
              <a:ext cx="309513" cy="1047728"/>
            </a:xfrm>
            <a:prstGeom prst="teardrop">
              <a:avLst>
                <a:gd name="adj" fmla="val 76866"/>
              </a:avLst>
            </a:prstGeom>
            <a:solidFill>
              <a:schemeClr val="bg2">
                <a:lumMod val="75000"/>
              </a:schemeClr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BCE62E94-98BD-4F63-B52C-75F84B9E5861}"/>
                </a:ext>
              </a:extLst>
            </p:cNvPr>
            <p:cNvSpPr/>
            <p:nvPr/>
          </p:nvSpPr>
          <p:spPr>
            <a:xfrm rot="9937100">
              <a:off x="7686680" y="1226044"/>
              <a:ext cx="261731" cy="859431"/>
            </a:xfrm>
            <a:prstGeom prst="teardrop">
              <a:avLst>
                <a:gd name="adj" fmla="val 72891"/>
              </a:avLst>
            </a:prstGeom>
            <a:solidFill>
              <a:srgbClr val="0070C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D5FEC33-EC02-4BE6-AE16-5F12277D023D}"/>
                </a:ext>
              </a:extLst>
            </p:cNvPr>
            <p:cNvSpPr/>
            <p:nvPr/>
          </p:nvSpPr>
          <p:spPr>
            <a:xfrm rot="9834477">
              <a:off x="7712082" y="1383728"/>
              <a:ext cx="215527" cy="588216"/>
            </a:xfrm>
            <a:prstGeom prst="teardrop">
              <a:avLst>
                <a:gd name="adj" fmla="val 74809"/>
              </a:avLst>
            </a:prstGeom>
            <a:solidFill>
              <a:srgbClr val="61FFF7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F5F66F04-8C3C-4908-9189-497DC84ACED7}"/>
                </a:ext>
              </a:extLst>
            </p:cNvPr>
            <p:cNvSpPr/>
            <p:nvPr/>
          </p:nvSpPr>
          <p:spPr>
            <a:xfrm rot="9609584">
              <a:off x="7751356" y="1502944"/>
              <a:ext cx="136830" cy="402700"/>
            </a:xfrm>
            <a:prstGeom prst="teardrop">
              <a:avLst>
                <a:gd name="adj" fmla="val 82065"/>
              </a:avLst>
            </a:prstGeom>
            <a:solidFill>
              <a:srgbClr val="FFFF01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ABDC3990-DFC7-4B47-8972-5A135D5B427B}"/>
                </a:ext>
              </a:extLst>
            </p:cNvPr>
            <p:cNvSpPr/>
            <p:nvPr/>
          </p:nvSpPr>
          <p:spPr>
            <a:xfrm rot="9453822">
              <a:off x="7783796" y="1612769"/>
              <a:ext cx="70738" cy="215252"/>
            </a:xfrm>
            <a:prstGeom prst="teardrop">
              <a:avLst>
                <a:gd name="adj" fmla="val 84823"/>
              </a:avLst>
            </a:prstGeom>
            <a:solidFill>
              <a:srgbClr val="FF0000"/>
            </a:solidFill>
            <a:ln w="381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96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Taeyeong</dc:creator>
  <cp:lastModifiedBy>Choi Taeyeong</cp:lastModifiedBy>
  <cp:revision>59</cp:revision>
  <dcterms:created xsi:type="dcterms:W3CDTF">2019-08-26T23:57:07Z</dcterms:created>
  <dcterms:modified xsi:type="dcterms:W3CDTF">2019-08-27T05:20:17Z</dcterms:modified>
</cp:coreProperties>
</file>