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FFF7"/>
    <a:srgbClr val="FFFF01"/>
    <a:srgbClr val="0938FF"/>
    <a:srgbClr val="0B4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5664" autoAdjust="0"/>
  </p:normalViewPr>
  <p:slideViewPr>
    <p:cSldViewPr snapToGrid="0">
      <p:cViewPr>
        <p:scale>
          <a:sx n="100" d="100"/>
          <a:sy n="100" d="100"/>
        </p:scale>
        <p:origin x="-3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8E36C-D24F-4EDB-81BC-0C2F99375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3F485-8B6F-4431-9564-5D71B4AB7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7855E-D82A-4174-A9C8-62923A5F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0DC09-E96B-4D9C-A550-6629AE86C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2E9C9-4ED3-4F1B-A09F-B3D480B5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3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7484-4497-4E13-845A-22593604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737E9-F408-4568-8845-8085D9104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00E0A-32F1-4DF0-8D9A-69DC20F8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355F3-3218-4FFF-B180-28939161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25A54-D550-4989-A570-3A008E96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8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6B58CC-0C4D-4EF9-B81D-C3D0F1874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D3286-E105-4957-9212-EB8F5F3DD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09C55-4D2D-4FC9-A44A-3EA10F53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DEDCC-4E45-4000-BF89-6D23D790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C86A7-63A1-437E-8BEB-F2F7F250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2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D6B1-720E-4C3C-A6E6-A0542726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60644-1D8E-4006-97DA-F2A12DCE1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CCFF1-0112-467B-AFB1-99DEE16F8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02E4-E6E7-4A55-9A5A-C6E0BD16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18A2B-64C2-4670-A5FF-00D44B1FB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3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D9C7-E359-4D07-880D-4F5F747D2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64B52-C61B-43FA-8B4C-F5387B58A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4325A-5070-4091-BE5C-EA09210BB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3BA28-0C93-42F2-B472-89D36D32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5CA98-484C-4AF1-AEA0-9EFED2E0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9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36FE-EE86-4BFC-9F81-0FD631B05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87A9C-0831-4E7B-91D5-CA6130DF9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9AFE1-58C9-4191-AAE9-1CFE4DE53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1D9AD-A874-4D4E-943B-DA7A2A95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0E50D-DAA0-4B2C-8C0C-6C84A40E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B096A-4A50-4601-9659-4DC072C19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9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E882-547B-4FB6-A84F-548112764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32BD0-4F4D-4F32-A3E3-48399D402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A76A2-1178-4CAB-BB18-4D30EC112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C6A18-34D6-42C8-BBDC-D260C85E0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A25CE-4A73-4464-8A48-0FBA3FDB4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D6B25-3B87-4F87-BBB0-608B2AF1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DB547-B673-4B66-9A33-13A16535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7D4EE-A1A1-434D-A6F2-16D78E1D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7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68E36-E66C-4C5E-BF0D-826A4A4C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EBC26-680D-4215-9B07-3257481F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8121D-CFDD-4CC8-B86B-278A5B1A6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1C60D-819C-4375-B818-B6C156C54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C80C0-6919-4F01-B61A-F1A77EAB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293CA-C5D3-4E5E-BE8A-34458188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AC948-1272-4151-B623-D82E9B7A3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8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B18E-8C2B-4949-A072-ED9AB2D4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6947A-24BB-4750-9C7B-64C99ADB6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73FB0-86C2-49E1-9D72-FF874CA69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FE724-81F5-48FD-BA83-D661C0050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ECA87-CDD4-4322-B9DB-845944E8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4A9AE-19AE-4F32-BCB0-20AA349B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7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F45A1-21E0-40CB-B18B-CD0746B42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7257BF-E756-46DE-A7EC-9AA6CEE39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533A1-FF7F-482D-B40D-F071CB35D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95975-BA29-40F8-8995-9516F96C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CC8F5-2BE4-48B8-95D5-F589CD4AB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38CF7-7F41-45F6-ADE9-9414AC95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2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626525-4525-4562-8F8F-04C4E3A2D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90D4-D79D-4685-8434-1C6ED1334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0BE25-B49E-4892-AA28-A1C8EE2DE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76FCD-F082-45A6-8C97-26B866899B8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DC75D-0E51-4679-8CB0-B06FCBAEE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76DA2-0145-4575-A79B-294F77859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8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ardrop 88">
            <a:extLst>
              <a:ext uri="{FF2B5EF4-FFF2-40B4-BE49-F238E27FC236}">
                <a16:creationId xmlns:a16="http://schemas.microsoft.com/office/drawing/2014/main" id="{591901F0-DE9B-4C25-8F1F-53CC054AC2CA}"/>
              </a:ext>
            </a:extLst>
          </p:cNvPr>
          <p:cNvSpPr/>
          <p:nvPr/>
        </p:nvSpPr>
        <p:spPr>
          <a:xfrm rot="10538874">
            <a:off x="6645598" y="2730980"/>
            <a:ext cx="1877898" cy="1280067"/>
          </a:xfrm>
          <a:prstGeom prst="teardrop">
            <a:avLst>
              <a:gd name="adj" fmla="val 89487"/>
            </a:avLst>
          </a:prstGeom>
          <a:solidFill>
            <a:schemeClr val="accent4">
              <a:alpha val="54000"/>
            </a:schemeClr>
          </a:solidFill>
          <a:ln w="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92EBF6F0-2C36-4248-87B6-5448D6805FCD}"/>
              </a:ext>
            </a:extLst>
          </p:cNvPr>
          <p:cNvSpPr/>
          <p:nvPr/>
        </p:nvSpPr>
        <p:spPr>
          <a:xfrm>
            <a:off x="6658188" y="3831753"/>
            <a:ext cx="555413" cy="2616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3D031D9C-7D91-495A-ABD1-24B52B398EE5}"/>
              </a:ext>
            </a:extLst>
          </p:cNvPr>
          <p:cNvSpPr/>
          <p:nvPr/>
        </p:nvSpPr>
        <p:spPr>
          <a:xfrm>
            <a:off x="7372846" y="2983108"/>
            <a:ext cx="423405" cy="199440"/>
          </a:xfrm>
          <a:prstGeom prst="can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E1EE01DF-86FB-4149-8F92-7C151FF93B5E}"/>
              </a:ext>
            </a:extLst>
          </p:cNvPr>
          <p:cNvSpPr/>
          <p:nvPr/>
        </p:nvSpPr>
        <p:spPr>
          <a:xfrm>
            <a:off x="8351593" y="2755147"/>
            <a:ext cx="317798" cy="149695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57F3A3C-CDCC-4171-977C-D19BDF4A45DE}"/>
              </a:ext>
            </a:extLst>
          </p:cNvPr>
          <p:cNvSpPr/>
          <p:nvPr/>
        </p:nvSpPr>
        <p:spPr>
          <a:xfrm>
            <a:off x="9241360" y="2142720"/>
            <a:ext cx="165256" cy="77842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78B6FA44-E101-4559-AFC6-9CE118C2E8EE}"/>
              </a:ext>
            </a:extLst>
          </p:cNvPr>
          <p:cNvSpPr/>
          <p:nvPr/>
        </p:nvSpPr>
        <p:spPr>
          <a:xfrm>
            <a:off x="8926778" y="2430534"/>
            <a:ext cx="248374" cy="116994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49FFC1BB-910B-4BDF-B264-7AE7907BDD2D}"/>
              </a:ext>
            </a:extLst>
          </p:cNvPr>
          <p:cNvSpPr/>
          <p:nvPr/>
        </p:nvSpPr>
        <p:spPr>
          <a:xfrm>
            <a:off x="9550669" y="2066536"/>
            <a:ext cx="88320" cy="45719"/>
          </a:xfrm>
          <a:prstGeom prst="can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C1282B76-8847-4E87-AE3E-C992F8CB7839}"/>
              </a:ext>
            </a:extLst>
          </p:cNvPr>
          <p:cNvSpPr/>
          <p:nvPr/>
        </p:nvSpPr>
        <p:spPr>
          <a:xfrm>
            <a:off x="6096000" y="966494"/>
            <a:ext cx="2661921" cy="1646414"/>
          </a:xfrm>
          <a:prstGeom prst="wedgeRectCallout">
            <a:avLst>
              <a:gd name="adj1" fmla="val -21527"/>
              <a:gd name="adj2" fmla="val 122090"/>
            </a:avLst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7599033-8A6D-4C1C-9F94-5141E73B772A}"/>
              </a:ext>
            </a:extLst>
          </p:cNvPr>
          <p:cNvGrpSpPr/>
          <p:nvPr/>
        </p:nvGrpSpPr>
        <p:grpSpPr>
          <a:xfrm>
            <a:off x="2622550" y="2220562"/>
            <a:ext cx="3373417" cy="1984298"/>
            <a:chOff x="2622550" y="2220562"/>
            <a:chExt cx="3373417" cy="1984298"/>
          </a:xfrm>
        </p:grpSpPr>
        <p:sp>
          <p:nvSpPr>
            <p:cNvPr id="96" name="Rectangle: Diagonal Corners Rounded 95">
              <a:extLst>
                <a:ext uri="{FF2B5EF4-FFF2-40B4-BE49-F238E27FC236}">
                  <a16:creationId xmlns:a16="http://schemas.microsoft.com/office/drawing/2014/main" id="{736F94F9-970D-48F7-979C-B1E727F40210}"/>
                </a:ext>
              </a:extLst>
            </p:cNvPr>
            <p:cNvSpPr/>
            <p:nvPr/>
          </p:nvSpPr>
          <p:spPr>
            <a:xfrm>
              <a:off x="2622550" y="2220562"/>
              <a:ext cx="3373417" cy="1984283"/>
            </a:xfrm>
            <a:prstGeom prst="round2DiagRect">
              <a:avLst>
                <a:gd name="adj1" fmla="val 8667"/>
                <a:gd name="adj2" fmla="val 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4F451BE-7FD8-46DC-8C02-B79E8C3CAA2B}"/>
                </a:ext>
              </a:extLst>
            </p:cNvPr>
            <p:cNvGrpSpPr/>
            <p:nvPr/>
          </p:nvGrpSpPr>
          <p:grpSpPr>
            <a:xfrm>
              <a:off x="2753555" y="2279465"/>
              <a:ext cx="798990" cy="1925395"/>
              <a:chOff x="645579" y="1713653"/>
              <a:chExt cx="798990" cy="1925395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849BEED-8AC8-4024-9EE2-3526062F0AC6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30" name="Flowchart: Connector 29">
                  <a:extLst>
                    <a:ext uri="{FF2B5EF4-FFF2-40B4-BE49-F238E27FC236}">
                      <a16:creationId xmlns:a16="http://schemas.microsoft.com/office/drawing/2014/main" id="{A3986CB1-1023-499A-A946-3A69CBE31C8F}"/>
                    </a:ext>
                  </a:extLst>
                </p:cNvPr>
                <p:cNvSpPr/>
                <p:nvPr/>
              </p:nvSpPr>
              <p:spPr>
                <a:xfrm>
                  <a:off x="975357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lowchart: Connector 30">
                  <a:extLst>
                    <a:ext uri="{FF2B5EF4-FFF2-40B4-BE49-F238E27FC236}">
                      <a16:creationId xmlns:a16="http://schemas.microsoft.com/office/drawing/2014/main" id="{8D5C25D5-6062-4C1C-99EC-DD05D41B38E0}"/>
                    </a:ext>
                  </a:extLst>
                </p:cNvPr>
                <p:cNvSpPr/>
                <p:nvPr/>
              </p:nvSpPr>
              <p:spPr>
                <a:xfrm>
                  <a:off x="1068342" y="2805202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Flowchart: Connector 31">
                  <a:extLst>
                    <a:ext uri="{FF2B5EF4-FFF2-40B4-BE49-F238E27FC236}">
                      <a16:creationId xmlns:a16="http://schemas.microsoft.com/office/drawing/2014/main" id="{9C307CB7-DFFD-4DE6-AB39-AEB23AB89A41}"/>
                    </a:ext>
                  </a:extLst>
                </p:cNvPr>
                <p:cNvSpPr/>
                <p:nvPr/>
              </p:nvSpPr>
              <p:spPr>
                <a:xfrm>
                  <a:off x="1171174" y="2532051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Flowchart: Connector 32">
                  <a:extLst>
                    <a:ext uri="{FF2B5EF4-FFF2-40B4-BE49-F238E27FC236}">
                      <a16:creationId xmlns:a16="http://schemas.microsoft.com/office/drawing/2014/main" id="{6BA2AE3C-DB8A-4691-997E-D514ED6088D8}"/>
                    </a:ext>
                  </a:extLst>
                </p:cNvPr>
                <p:cNvSpPr/>
                <p:nvPr/>
              </p:nvSpPr>
              <p:spPr>
                <a:xfrm>
                  <a:off x="951043" y="2325462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20E8D13B-BEAB-456A-A384-C29CE79457F4}"/>
                    </a:ext>
                  </a:extLst>
                </p:cNvPr>
                <p:cNvSpPr/>
                <p:nvPr/>
              </p:nvSpPr>
              <p:spPr>
                <a:xfrm>
                  <a:off x="875608" y="2050760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9054ECC2-062A-485A-9240-89BBB360E84C}"/>
                    </a:ext>
                  </a:extLst>
                </p:cNvPr>
                <p:cNvSpPr/>
                <p:nvPr/>
              </p:nvSpPr>
              <p:spPr>
                <a:xfrm>
                  <a:off x="1086198" y="1871266"/>
                  <a:ext cx="116994" cy="116994"/>
                </a:xfrm>
                <a:prstGeom prst="flowChartConnector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96EDC97-EAB9-424A-A031-4D6C3EFED4AD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312B2A4-04E2-41DF-81C9-D4001FC7C40F}"/>
                      </a:ext>
                    </a:extLst>
                  </p:cNvPr>
                  <p:cNvSpPr txBox="1"/>
                  <p:nvPr/>
                </p:nvSpPr>
                <p:spPr>
                  <a:xfrm>
                    <a:off x="645579" y="3300494"/>
                    <a:ext cx="79898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312B2A4-04E2-41DF-81C9-D4001FC7C4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579" y="3300494"/>
                    <a:ext cx="798989" cy="33855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4A98DF9-72A3-407B-AF08-E4AB959E26D2}"/>
                </a:ext>
              </a:extLst>
            </p:cNvPr>
            <p:cNvGrpSpPr/>
            <p:nvPr/>
          </p:nvGrpSpPr>
          <p:grpSpPr>
            <a:xfrm>
              <a:off x="4081433" y="2279465"/>
              <a:ext cx="808064" cy="1925395"/>
              <a:chOff x="645580" y="1713653"/>
              <a:chExt cx="808064" cy="1925395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19DE75F-071D-4D6F-AFF8-5698E9ADE0B3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5B6D457B-4CAA-456C-BD0C-05D477F06F67}"/>
                    </a:ext>
                  </a:extLst>
                </p:cNvPr>
                <p:cNvSpPr/>
                <p:nvPr/>
              </p:nvSpPr>
              <p:spPr>
                <a:xfrm>
                  <a:off x="955043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lowchart: Connector 45">
                  <a:extLst>
                    <a:ext uri="{FF2B5EF4-FFF2-40B4-BE49-F238E27FC236}">
                      <a16:creationId xmlns:a16="http://schemas.microsoft.com/office/drawing/2014/main" id="{3119E0D6-93B3-4318-9F80-F0F50E21F8B4}"/>
                    </a:ext>
                  </a:extLst>
                </p:cNvPr>
                <p:cNvSpPr/>
                <p:nvPr/>
              </p:nvSpPr>
              <p:spPr>
                <a:xfrm>
                  <a:off x="831273" y="2791656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Flowchart: Connector 46">
                  <a:extLst>
                    <a:ext uri="{FF2B5EF4-FFF2-40B4-BE49-F238E27FC236}">
                      <a16:creationId xmlns:a16="http://schemas.microsoft.com/office/drawing/2014/main" id="{F845389C-7E32-4692-B59A-F4517F4AB3C2}"/>
                    </a:ext>
                  </a:extLst>
                </p:cNvPr>
                <p:cNvSpPr/>
                <p:nvPr/>
              </p:nvSpPr>
              <p:spPr>
                <a:xfrm>
                  <a:off x="1035707" y="2586235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lowchart: Connector 47">
                  <a:extLst>
                    <a:ext uri="{FF2B5EF4-FFF2-40B4-BE49-F238E27FC236}">
                      <a16:creationId xmlns:a16="http://schemas.microsoft.com/office/drawing/2014/main" id="{170E9BB1-6E80-479B-9DD9-8732F0E44450}"/>
                    </a:ext>
                  </a:extLst>
                </p:cNvPr>
                <p:cNvSpPr/>
                <p:nvPr/>
              </p:nvSpPr>
              <p:spPr>
                <a:xfrm>
                  <a:off x="1012009" y="2291597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B8E78B27-5284-4172-B196-2194AF3707CE}"/>
                    </a:ext>
                  </a:extLst>
                </p:cNvPr>
                <p:cNvSpPr/>
                <p:nvPr/>
              </p:nvSpPr>
              <p:spPr>
                <a:xfrm>
                  <a:off x="1207505" y="2064306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A63008E-A548-44FE-8862-9BA9B580FA1A}"/>
                    </a:ext>
                  </a:extLst>
                </p:cNvPr>
                <p:cNvSpPr/>
                <p:nvPr/>
              </p:nvSpPr>
              <p:spPr>
                <a:xfrm>
                  <a:off x="977820" y="1871266"/>
                  <a:ext cx="116994" cy="116994"/>
                </a:xfrm>
                <a:prstGeom prst="flowChartConnector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7B20648-C1A4-4E40-9332-C9A0BC176EAD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F10C286-AFAC-482E-95C5-E734CEC2E9E5}"/>
                      </a:ext>
                    </a:extLst>
                  </p:cNvPr>
                  <p:cNvSpPr txBox="1"/>
                  <p:nvPr/>
                </p:nvSpPr>
                <p:spPr>
                  <a:xfrm>
                    <a:off x="645580" y="3300494"/>
                    <a:ext cx="8080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−3)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F10C286-AFAC-482E-95C5-E734CEC2E9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580" y="3300494"/>
                    <a:ext cx="808064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8998E6D-E38C-4A18-98A4-28ECE3E2C52C}"/>
                </a:ext>
              </a:extLst>
            </p:cNvPr>
            <p:cNvGrpSpPr/>
            <p:nvPr/>
          </p:nvGrpSpPr>
          <p:grpSpPr>
            <a:xfrm>
              <a:off x="5082389" y="2279465"/>
              <a:ext cx="808064" cy="1925395"/>
              <a:chOff x="649013" y="1713653"/>
              <a:chExt cx="808064" cy="1925395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D52E7ACB-16E5-40BA-98C2-A1A346FD3355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8569055F-31F1-4E71-94D2-9AF986A71436}"/>
                    </a:ext>
                  </a:extLst>
                </p:cNvPr>
                <p:cNvSpPr/>
                <p:nvPr/>
              </p:nvSpPr>
              <p:spPr>
                <a:xfrm>
                  <a:off x="982134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C8C6FED8-744C-4E1D-8D58-D07701B3E4D5}"/>
                    </a:ext>
                  </a:extLst>
                </p:cNvPr>
                <p:cNvSpPr/>
                <p:nvPr/>
              </p:nvSpPr>
              <p:spPr>
                <a:xfrm>
                  <a:off x="851590" y="2791656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93A33EF6-8FD3-496A-B283-D20EC3A943CA}"/>
                    </a:ext>
                  </a:extLst>
                </p:cNvPr>
                <p:cNvSpPr/>
                <p:nvPr/>
              </p:nvSpPr>
              <p:spPr>
                <a:xfrm>
                  <a:off x="988294" y="2532051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lowchart: Connector 57">
                  <a:extLst>
                    <a:ext uri="{FF2B5EF4-FFF2-40B4-BE49-F238E27FC236}">
                      <a16:creationId xmlns:a16="http://schemas.microsoft.com/office/drawing/2014/main" id="{C4E2F630-7FB6-4571-9D07-65197B197444}"/>
                    </a:ext>
                  </a:extLst>
                </p:cNvPr>
                <p:cNvSpPr/>
                <p:nvPr/>
              </p:nvSpPr>
              <p:spPr>
                <a:xfrm>
                  <a:off x="1181334" y="2298370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21FDBAA0-F06A-4949-9C73-A30659AF8A26}"/>
                    </a:ext>
                  </a:extLst>
                </p:cNvPr>
                <p:cNvSpPr/>
                <p:nvPr/>
              </p:nvSpPr>
              <p:spPr>
                <a:xfrm>
                  <a:off x="1004302" y="2077852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Flowchart: Connector 59">
                  <a:extLst>
                    <a:ext uri="{FF2B5EF4-FFF2-40B4-BE49-F238E27FC236}">
                      <a16:creationId xmlns:a16="http://schemas.microsoft.com/office/drawing/2014/main" id="{F9456522-7EFC-4225-AC88-53A7368F097E}"/>
                    </a:ext>
                  </a:extLst>
                </p:cNvPr>
                <p:cNvSpPr/>
                <p:nvPr/>
              </p:nvSpPr>
              <p:spPr>
                <a:xfrm>
                  <a:off x="882998" y="1864493"/>
                  <a:ext cx="116994" cy="116994"/>
                </a:xfrm>
                <a:prstGeom prst="flowChartConnector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C22746A9-A923-4CC4-B362-251DE06A7CB4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1F4DA63-10E5-46EB-9BEA-E094ADA570DE}"/>
                      </a:ext>
                    </a:extLst>
                  </p:cNvPr>
                  <p:cNvSpPr txBox="1"/>
                  <p:nvPr/>
                </p:nvSpPr>
                <p:spPr>
                  <a:xfrm>
                    <a:off x="649013" y="3300494"/>
                    <a:ext cx="8080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−2)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1F4DA63-10E5-46EB-9BEA-E094ADA570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013" y="3300494"/>
                    <a:ext cx="808064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23FB744-9242-491C-A1AB-BCEE52B539F2}"/>
                </a:ext>
              </a:extLst>
            </p:cNvPr>
            <p:cNvSpPr txBox="1"/>
            <p:nvPr/>
          </p:nvSpPr>
          <p:spPr>
            <a:xfrm>
              <a:off x="3577769" y="2529263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7D31EEA-E693-41FC-BDF6-E6B54894EA66}"/>
              </a:ext>
            </a:extLst>
          </p:cNvPr>
          <p:cNvGrpSpPr/>
          <p:nvPr/>
        </p:nvGrpSpPr>
        <p:grpSpPr>
          <a:xfrm>
            <a:off x="2673351" y="981937"/>
            <a:ext cx="978444" cy="1086185"/>
            <a:chOff x="4668206" y="981937"/>
            <a:chExt cx="978444" cy="108618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B92FF03-016F-4022-8261-77F69C0F5547}"/>
                </a:ext>
              </a:extLst>
            </p:cNvPr>
            <p:cNvGrpSpPr/>
            <p:nvPr/>
          </p:nvGrpSpPr>
          <p:grpSpPr>
            <a:xfrm>
              <a:off x="4762818" y="981937"/>
              <a:ext cx="795556" cy="786389"/>
              <a:chOff x="649013" y="2552863"/>
              <a:chExt cx="795556" cy="786389"/>
            </a:xfrm>
          </p:grpSpPr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E6FDBDDF-8B00-436D-B28A-DFC420B57686}"/>
                  </a:ext>
                </a:extLst>
              </p:cNvPr>
              <p:cNvSpPr/>
              <p:nvPr/>
            </p:nvSpPr>
            <p:spPr>
              <a:xfrm>
                <a:off x="982134" y="3071839"/>
                <a:ext cx="116994" cy="11699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8847966E-9D35-45D3-ADBB-D8BBD89857E5}"/>
                  </a:ext>
                </a:extLst>
              </p:cNvPr>
              <p:cNvSpPr/>
              <p:nvPr/>
            </p:nvSpPr>
            <p:spPr>
              <a:xfrm>
                <a:off x="851590" y="2812821"/>
                <a:ext cx="116994" cy="116994"/>
              </a:xfrm>
              <a:prstGeom prst="flowChartConnector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239AC2D-80F1-47A2-B34B-D644294B670C}"/>
                  </a:ext>
                </a:extLst>
              </p:cNvPr>
              <p:cNvSpPr/>
              <p:nvPr/>
            </p:nvSpPr>
            <p:spPr>
              <a:xfrm>
                <a:off x="649013" y="2552863"/>
                <a:ext cx="795556" cy="78638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4DAE835-79DD-4BBD-B35D-E543E4A8FA46}"/>
                    </a:ext>
                  </a:extLst>
                </p:cNvPr>
                <p:cNvSpPr txBox="1"/>
                <p:nvPr/>
              </p:nvSpPr>
              <p:spPr>
                <a:xfrm>
                  <a:off x="4668206" y="1729568"/>
                  <a:ext cx="9784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spc="-150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4DAE835-79DD-4BBD-B35D-E543E4A8F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206" y="1729568"/>
                  <a:ext cx="978444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Flowchart: Connector 72">
              <a:extLst>
                <a:ext uri="{FF2B5EF4-FFF2-40B4-BE49-F238E27FC236}">
                  <a16:creationId xmlns:a16="http://schemas.microsoft.com/office/drawing/2014/main" id="{DDF3CDCD-F44E-4871-A99B-EDEEACE13521}"/>
                </a:ext>
              </a:extLst>
            </p:cNvPr>
            <p:cNvSpPr/>
            <p:nvPr/>
          </p:nvSpPr>
          <p:spPr>
            <a:xfrm>
              <a:off x="5215014" y="1166556"/>
              <a:ext cx="116994" cy="116994"/>
            </a:xfrm>
            <a:prstGeom prst="flowChartConnector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E04BFA7-A1B8-4BB7-A503-4036D94A8268}"/>
                </a:ext>
              </a:extLst>
            </p:cNvPr>
            <p:cNvCxnSpPr>
              <a:cxnSpLocks/>
              <a:stCxn id="67" idx="6"/>
              <a:endCxn id="73" idx="3"/>
            </p:cNvCxnSpPr>
            <p:nvPr/>
          </p:nvCxnSpPr>
          <p:spPr>
            <a:xfrm flipV="1">
              <a:off x="5082389" y="1266417"/>
              <a:ext cx="149758" cy="339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53EF24B5-B4C4-4036-AAA1-E4A8FE387135}"/>
              </a:ext>
            </a:extLst>
          </p:cNvPr>
          <p:cNvSpPr/>
          <p:nvPr/>
        </p:nvSpPr>
        <p:spPr>
          <a:xfrm>
            <a:off x="4065833" y="969957"/>
            <a:ext cx="808064" cy="100909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IPY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88EA29A-1662-4EC9-A976-33782CC21B79}"/>
              </a:ext>
            </a:extLst>
          </p:cNvPr>
          <p:cNvCxnSpPr>
            <a:cxnSpLocks/>
          </p:cNvCxnSpPr>
          <p:nvPr/>
        </p:nvCxnSpPr>
        <p:spPr>
          <a:xfrm>
            <a:off x="3588294" y="1474505"/>
            <a:ext cx="45213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C66DFE7-3AE9-4A55-8379-FC036B628019}"/>
              </a:ext>
            </a:extLst>
          </p:cNvPr>
          <p:cNvCxnSpPr>
            <a:cxnSpLocks/>
          </p:cNvCxnSpPr>
          <p:nvPr/>
        </p:nvCxnSpPr>
        <p:spPr>
          <a:xfrm>
            <a:off x="4922732" y="1474504"/>
            <a:ext cx="110976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264975C-416A-4556-A9ED-32FE309AE673}"/>
              </a:ext>
            </a:extLst>
          </p:cNvPr>
          <p:cNvCxnSpPr>
            <a:cxnSpLocks/>
          </p:cNvCxnSpPr>
          <p:nvPr/>
        </p:nvCxnSpPr>
        <p:spPr>
          <a:xfrm flipV="1">
            <a:off x="4471560" y="1976398"/>
            <a:ext cx="0" cy="24126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4F6C2E2-7B33-4EA9-9145-7655F00E7D1D}"/>
              </a:ext>
            </a:extLst>
          </p:cNvPr>
          <p:cNvGrpSpPr/>
          <p:nvPr/>
        </p:nvGrpSpPr>
        <p:grpSpPr>
          <a:xfrm>
            <a:off x="6287123" y="2155433"/>
            <a:ext cx="384566" cy="340142"/>
            <a:chOff x="6374779" y="2106166"/>
            <a:chExt cx="384566" cy="340142"/>
          </a:xfrm>
        </p:grpSpPr>
        <p:sp>
          <p:nvSpPr>
            <p:cNvPr id="130" name="Teardrop 129">
              <a:extLst>
                <a:ext uri="{FF2B5EF4-FFF2-40B4-BE49-F238E27FC236}">
                  <a16:creationId xmlns:a16="http://schemas.microsoft.com/office/drawing/2014/main" id="{F1D33F98-4D02-4EC4-B0F6-ED0E6662B2C7}"/>
                </a:ext>
              </a:extLst>
            </p:cNvPr>
            <p:cNvSpPr/>
            <p:nvPr/>
          </p:nvSpPr>
          <p:spPr>
            <a:xfrm rot="11134720">
              <a:off x="6374779" y="2106166"/>
              <a:ext cx="384566" cy="340142"/>
            </a:xfrm>
            <a:prstGeom prst="teardrop">
              <a:avLst>
                <a:gd name="adj" fmla="val 958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ardrop 100">
              <a:extLst>
                <a:ext uri="{FF2B5EF4-FFF2-40B4-BE49-F238E27FC236}">
                  <a16:creationId xmlns:a16="http://schemas.microsoft.com/office/drawing/2014/main" id="{75FDEB19-3908-4D87-9FC4-8B7279242547}"/>
                </a:ext>
              </a:extLst>
            </p:cNvPr>
            <p:cNvSpPr/>
            <p:nvPr/>
          </p:nvSpPr>
          <p:spPr>
            <a:xfrm rot="11017409">
              <a:off x="6399091" y="2147562"/>
              <a:ext cx="324346" cy="263804"/>
            </a:xfrm>
            <a:prstGeom prst="teardrop">
              <a:avLst/>
            </a:prstGeom>
            <a:solidFill>
              <a:schemeClr val="accent1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ardrop 103">
              <a:extLst>
                <a:ext uri="{FF2B5EF4-FFF2-40B4-BE49-F238E27FC236}">
                  <a16:creationId xmlns:a16="http://schemas.microsoft.com/office/drawing/2014/main" id="{3CA309F7-FED3-4EC1-863B-5D763819CA2B}"/>
                </a:ext>
              </a:extLst>
            </p:cNvPr>
            <p:cNvSpPr/>
            <p:nvPr/>
          </p:nvSpPr>
          <p:spPr>
            <a:xfrm rot="10405643">
              <a:off x="6433861" y="2202910"/>
              <a:ext cx="255977" cy="134609"/>
            </a:xfrm>
            <a:prstGeom prst="teardrop">
              <a:avLst>
                <a:gd name="adj" fmla="val 113358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ardrop 104">
              <a:extLst>
                <a:ext uri="{FF2B5EF4-FFF2-40B4-BE49-F238E27FC236}">
                  <a16:creationId xmlns:a16="http://schemas.microsoft.com/office/drawing/2014/main" id="{A56EDDD4-46B3-4ECF-B666-B4397E4F5652}"/>
                </a:ext>
              </a:extLst>
            </p:cNvPr>
            <p:cNvSpPr/>
            <p:nvPr/>
          </p:nvSpPr>
          <p:spPr>
            <a:xfrm rot="11304585">
              <a:off x="6492191" y="2224585"/>
              <a:ext cx="128469" cy="90571"/>
            </a:xfrm>
            <a:prstGeom prst="teardrop">
              <a:avLst>
                <a:gd name="adj" fmla="val 89517"/>
              </a:avLst>
            </a:prstGeom>
            <a:solidFill>
              <a:schemeClr val="accent4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ardrop 105">
              <a:extLst>
                <a:ext uri="{FF2B5EF4-FFF2-40B4-BE49-F238E27FC236}">
                  <a16:creationId xmlns:a16="http://schemas.microsoft.com/office/drawing/2014/main" id="{1D63398E-118A-4F6B-9E28-F0F278A3E35C}"/>
                </a:ext>
              </a:extLst>
            </p:cNvPr>
            <p:cNvSpPr/>
            <p:nvPr/>
          </p:nvSpPr>
          <p:spPr>
            <a:xfrm rot="10749561">
              <a:off x="6527338" y="2244146"/>
              <a:ext cx="54635" cy="44625"/>
            </a:xfrm>
            <a:prstGeom prst="teardrop">
              <a:avLst>
                <a:gd name="adj" fmla="val 79341"/>
              </a:avLst>
            </a:prstGeom>
            <a:solidFill>
              <a:srgbClr val="FF0000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3EEE190-F178-4169-AAA0-569EDCCC128D}"/>
              </a:ext>
            </a:extLst>
          </p:cNvPr>
          <p:cNvGrpSpPr/>
          <p:nvPr/>
        </p:nvGrpSpPr>
        <p:grpSpPr>
          <a:xfrm rot="21164063">
            <a:off x="6965751" y="1676376"/>
            <a:ext cx="235868" cy="826040"/>
            <a:chOff x="6886906" y="1424420"/>
            <a:chExt cx="235868" cy="826040"/>
          </a:xfrm>
        </p:grpSpPr>
        <p:sp>
          <p:nvSpPr>
            <p:cNvPr id="133" name="Teardrop 132">
              <a:extLst>
                <a:ext uri="{FF2B5EF4-FFF2-40B4-BE49-F238E27FC236}">
                  <a16:creationId xmlns:a16="http://schemas.microsoft.com/office/drawing/2014/main" id="{044CA069-4273-48FD-832D-C6BB8D9CEB29}"/>
                </a:ext>
              </a:extLst>
            </p:cNvPr>
            <p:cNvSpPr/>
            <p:nvPr/>
          </p:nvSpPr>
          <p:spPr>
            <a:xfrm rot="10011382">
              <a:off x="6886906" y="1424420"/>
              <a:ext cx="235868" cy="826040"/>
            </a:xfrm>
            <a:prstGeom prst="teardrop">
              <a:avLst>
                <a:gd name="adj" fmla="val 4556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ardrop 108">
              <a:extLst>
                <a:ext uri="{FF2B5EF4-FFF2-40B4-BE49-F238E27FC236}">
                  <a16:creationId xmlns:a16="http://schemas.microsoft.com/office/drawing/2014/main" id="{59E1F23B-764B-4709-BB77-B8DD090A4E15}"/>
                </a:ext>
              </a:extLst>
            </p:cNvPr>
            <p:cNvSpPr/>
            <p:nvPr/>
          </p:nvSpPr>
          <p:spPr>
            <a:xfrm rot="10011382">
              <a:off x="6906258" y="1491543"/>
              <a:ext cx="199455" cy="677585"/>
            </a:xfrm>
            <a:prstGeom prst="teardrop">
              <a:avLst>
                <a:gd name="adj" fmla="val 45563"/>
              </a:avLst>
            </a:prstGeom>
            <a:solidFill>
              <a:schemeClr val="accent1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ardrop 109">
              <a:extLst>
                <a:ext uri="{FF2B5EF4-FFF2-40B4-BE49-F238E27FC236}">
                  <a16:creationId xmlns:a16="http://schemas.microsoft.com/office/drawing/2014/main" id="{C74B096F-05E4-47E0-8D64-2922A1CF7CEE}"/>
                </a:ext>
              </a:extLst>
            </p:cNvPr>
            <p:cNvSpPr/>
            <p:nvPr/>
          </p:nvSpPr>
          <p:spPr>
            <a:xfrm rot="9929798">
              <a:off x="6917441" y="1608288"/>
              <a:ext cx="179609" cy="485549"/>
            </a:xfrm>
            <a:prstGeom prst="teardrop">
              <a:avLst>
                <a:gd name="adj" fmla="val 2515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ardrop 110">
              <a:extLst>
                <a:ext uri="{FF2B5EF4-FFF2-40B4-BE49-F238E27FC236}">
                  <a16:creationId xmlns:a16="http://schemas.microsoft.com/office/drawing/2014/main" id="{36CDF219-10C4-4B06-B2CB-3058CE86A13C}"/>
                </a:ext>
              </a:extLst>
            </p:cNvPr>
            <p:cNvSpPr/>
            <p:nvPr/>
          </p:nvSpPr>
          <p:spPr>
            <a:xfrm rot="9759150">
              <a:off x="6956597" y="1726110"/>
              <a:ext cx="139486" cy="244779"/>
            </a:xfrm>
            <a:prstGeom prst="teardrop">
              <a:avLst>
                <a:gd name="adj" fmla="val 42889"/>
              </a:avLst>
            </a:prstGeom>
            <a:solidFill>
              <a:schemeClr val="accent4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ardrop 111">
              <a:extLst>
                <a:ext uri="{FF2B5EF4-FFF2-40B4-BE49-F238E27FC236}">
                  <a16:creationId xmlns:a16="http://schemas.microsoft.com/office/drawing/2014/main" id="{6BCF2B75-40D9-47BF-A2ED-6172A7CFDD9B}"/>
                </a:ext>
              </a:extLst>
            </p:cNvPr>
            <p:cNvSpPr/>
            <p:nvPr/>
          </p:nvSpPr>
          <p:spPr>
            <a:xfrm rot="9326464">
              <a:off x="6990257" y="1803478"/>
              <a:ext cx="72167" cy="115031"/>
            </a:xfrm>
            <a:prstGeom prst="teardrop">
              <a:avLst>
                <a:gd name="adj" fmla="val 32346"/>
              </a:avLst>
            </a:prstGeom>
            <a:solidFill>
              <a:srgbClr val="FF0000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18E454C-4CAC-4A6A-99CF-FE2F30754CC2}"/>
              </a:ext>
            </a:extLst>
          </p:cNvPr>
          <p:cNvGrpSpPr/>
          <p:nvPr/>
        </p:nvGrpSpPr>
        <p:grpSpPr>
          <a:xfrm rot="20637106">
            <a:off x="8166080" y="1028872"/>
            <a:ext cx="309500" cy="656904"/>
            <a:chOff x="6916911" y="1853469"/>
            <a:chExt cx="548585" cy="438384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56A53783-82EF-46BE-9F9E-FB4E9CC7C0DC}"/>
                </a:ext>
              </a:extLst>
            </p:cNvPr>
            <p:cNvSpPr/>
            <p:nvPr/>
          </p:nvSpPr>
          <p:spPr>
            <a:xfrm rot="10800000">
              <a:off x="6916911" y="1853469"/>
              <a:ext cx="548585" cy="438384"/>
            </a:xfrm>
            <a:prstGeom prst="teardrop">
              <a:avLst>
                <a:gd name="adj" fmla="val 58778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ardrop 114">
              <a:extLst>
                <a:ext uri="{FF2B5EF4-FFF2-40B4-BE49-F238E27FC236}">
                  <a16:creationId xmlns:a16="http://schemas.microsoft.com/office/drawing/2014/main" id="{662C65A7-A63E-4F6B-8D29-96190784D4D5}"/>
                </a:ext>
              </a:extLst>
            </p:cNvPr>
            <p:cNvSpPr/>
            <p:nvPr/>
          </p:nvSpPr>
          <p:spPr>
            <a:xfrm rot="10800000">
              <a:off x="6948588" y="1892306"/>
              <a:ext cx="485233" cy="368350"/>
            </a:xfrm>
            <a:prstGeom prst="teardrop">
              <a:avLst>
                <a:gd name="adj" fmla="val 58778"/>
              </a:avLst>
            </a:prstGeom>
            <a:solidFill>
              <a:schemeClr val="accent1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ardrop 115">
              <a:extLst>
                <a:ext uri="{FF2B5EF4-FFF2-40B4-BE49-F238E27FC236}">
                  <a16:creationId xmlns:a16="http://schemas.microsoft.com/office/drawing/2014/main" id="{114B7AF3-6882-4F9E-B04B-94ABC90AF285}"/>
                </a:ext>
              </a:extLst>
            </p:cNvPr>
            <p:cNvSpPr/>
            <p:nvPr/>
          </p:nvSpPr>
          <p:spPr>
            <a:xfrm rot="11279673">
              <a:off x="6993393" y="1939438"/>
              <a:ext cx="395622" cy="291524"/>
            </a:xfrm>
            <a:prstGeom prst="teardrop">
              <a:avLst>
                <a:gd name="adj" fmla="val 51326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ardrop 116">
              <a:extLst>
                <a:ext uri="{FF2B5EF4-FFF2-40B4-BE49-F238E27FC236}">
                  <a16:creationId xmlns:a16="http://schemas.microsoft.com/office/drawing/2014/main" id="{F66F6DD6-0971-4F8D-8465-7B50FE1FEAE5}"/>
                </a:ext>
              </a:extLst>
            </p:cNvPr>
            <p:cNvSpPr/>
            <p:nvPr/>
          </p:nvSpPr>
          <p:spPr>
            <a:xfrm rot="11367340">
              <a:off x="7062042" y="2016700"/>
              <a:ext cx="246143" cy="154758"/>
            </a:xfrm>
            <a:prstGeom prst="teardrop">
              <a:avLst>
                <a:gd name="adj" fmla="val 34300"/>
              </a:avLst>
            </a:prstGeom>
            <a:solidFill>
              <a:schemeClr val="accent4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ardrop 117">
              <a:extLst>
                <a:ext uri="{FF2B5EF4-FFF2-40B4-BE49-F238E27FC236}">
                  <a16:creationId xmlns:a16="http://schemas.microsoft.com/office/drawing/2014/main" id="{86ECC121-899A-42C7-8465-8F5F667C9DBE}"/>
                </a:ext>
              </a:extLst>
            </p:cNvPr>
            <p:cNvSpPr/>
            <p:nvPr/>
          </p:nvSpPr>
          <p:spPr>
            <a:xfrm rot="11762894">
              <a:off x="7139584" y="2054412"/>
              <a:ext cx="104625" cy="84786"/>
            </a:xfrm>
            <a:prstGeom prst="teardrop">
              <a:avLst>
                <a:gd name="adj" fmla="val 29240"/>
              </a:avLst>
            </a:prstGeom>
            <a:solidFill>
              <a:srgbClr val="FF0000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FE7F912-CB79-4DA7-BF7A-72CF5CD56383}"/>
              </a:ext>
            </a:extLst>
          </p:cNvPr>
          <p:cNvGrpSpPr/>
          <p:nvPr/>
        </p:nvGrpSpPr>
        <p:grpSpPr>
          <a:xfrm rot="20448032">
            <a:off x="7586041" y="1282757"/>
            <a:ext cx="332042" cy="816139"/>
            <a:chOff x="7656841" y="1115516"/>
            <a:chExt cx="309513" cy="1047728"/>
          </a:xfrm>
        </p:grpSpPr>
        <p:sp>
          <p:nvSpPr>
            <p:cNvPr id="136" name="Teardrop 135">
              <a:extLst>
                <a:ext uri="{FF2B5EF4-FFF2-40B4-BE49-F238E27FC236}">
                  <a16:creationId xmlns:a16="http://schemas.microsoft.com/office/drawing/2014/main" id="{99B198A7-9AD7-46FC-A5B4-E7081C6E17ED}"/>
                </a:ext>
              </a:extLst>
            </p:cNvPr>
            <p:cNvSpPr/>
            <p:nvPr/>
          </p:nvSpPr>
          <p:spPr>
            <a:xfrm rot="9830347">
              <a:off x="7656841" y="1115516"/>
              <a:ext cx="309513" cy="1047728"/>
            </a:xfrm>
            <a:prstGeom prst="teardrop">
              <a:avLst>
                <a:gd name="adj" fmla="val 9969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ardrop 136">
              <a:extLst>
                <a:ext uri="{FF2B5EF4-FFF2-40B4-BE49-F238E27FC236}">
                  <a16:creationId xmlns:a16="http://schemas.microsoft.com/office/drawing/2014/main" id="{BCE62E94-98BD-4F63-B52C-75F84B9E5861}"/>
                </a:ext>
              </a:extLst>
            </p:cNvPr>
            <p:cNvSpPr/>
            <p:nvPr/>
          </p:nvSpPr>
          <p:spPr>
            <a:xfrm rot="9691916">
              <a:off x="7686681" y="1226044"/>
              <a:ext cx="261731" cy="859431"/>
            </a:xfrm>
            <a:prstGeom prst="teardrop">
              <a:avLst>
                <a:gd name="adj" fmla="val 104881"/>
              </a:avLst>
            </a:prstGeom>
            <a:solidFill>
              <a:schemeClr val="accent1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ardrop 137">
              <a:extLst>
                <a:ext uri="{FF2B5EF4-FFF2-40B4-BE49-F238E27FC236}">
                  <a16:creationId xmlns:a16="http://schemas.microsoft.com/office/drawing/2014/main" id="{8D5FEC33-EC02-4BE6-AE16-5F12277D023D}"/>
                </a:ext>
              </a:extLst>
            </p:cNvPr>
            <p:cNvSpPr/>
            <p:nvPr/>
          </p:nvSpPr>
          <p:spPr>
            <a:xfrm rot="9748763">
              <a:off x="7754378" y="1378957"/>
              <a:ext cx="145176" cy="588217"/>
            </a:xfrm>
            <a:prstGeom prst="teardrop">
              <a:avLst>
                <a:gd name="adj" fmla="val 111229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ardrop 138">
              <a:extLst>
                <a:ext uri="{FF2B5EF4-FFF2-40B4-BE49-F238E27FC236}">
                  <a16:creationId xmlns:a16="http://schemas.microsoft.com/office/drawing/2014/main" id="{F5F66F04-8C3C-4908-9189-497DC84ACED7}"/>
                </a:ext>
              </a:extLst>
            </p:cNvPr>
            <p:cNvSpPr/>
            <p:nvPr/>
          </p:nvSpPr>
          <p:spPr>
            <a:xfrm rot="9139333">
              <a:off x="7780565" y="1551634"/>
              <a:ext cx="92802" cy="283103"/>
            </a:xfrm>
            <a:prstGeom prst="teardrop">
              <a:avLst>
                <a:gd name="adj" fmla="val 144516"/>
              </a:avLst>
            </a:prstGeom>
            <a:solidFill>
              <a:schemeClr val="accent4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ardrop 139">
              <a:extLst>
                <a:ext uri="{FF2B5EF4-FFF2-40B4-BE49-F238E27FC236}">
                  <a16:creationId xmlns:a16="http://schemas.microsoft.com/office/drawing/2014/main" id="{ABDC3990-DFC7-4B47-8972-5A135D5B427B}"/>
                </a:ext>
              </a:extLst>
            </p:cNvPr>
            <p:cNvSpPr/>
            <p:nvPr/>
          </p:nvSpPr>
          <p:spPr>
            <a:xfrm rot="9020992">
              <a:off x="7810161" y="1634662"/>
              <a:ext cx="48951" cy="148000"/>
            </a:xfrm>
            <a:prstGeom prst="teardrop">
              <a:avLst>
                <a:gd name="adj" fmla="val 156638"/>
              </a:avLst>
            </a:prstGeom>
            <a:solidFill>
              <a:srgbClr val="FF0000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711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ardrop 88">
            <a:extLst>
              <a:ext uri="{FF2B5EF4-FFF2-40B4-BE49-F238E27FC236}">
                <a16:creationId xmlns:a16="http://schemas.microsoft.com/office/drawing/2014/main" id="{591901F0-DE9B-4C25-8F1F-53CC054AC2CA}"/>
              </a:ext>
            </a:extLst>
          </p:cNvPr>
          <p:cNvSpPr/>
          <p:nvPr/>
        </p:nvSpPr>
        <p:spPr>
          <a:xfrm rot="10538874">
            <a:off x="6645598" y="2730980"/>
            <a:ext cx="1877898" cy="1280067"/>
          </a:xfrm>
          <a:prstGeom prst="teardrop">
            <a:avLst>
              <a:gd name="adj" fmla="val 89487"/>
            </a:avLst>
          </a:prstGeom>
          <a:solidFill>
            <a:schemeClr val="accent4">
              <a:alpha val="54000"/>
            </a:schemeClr>
          </a:solidFill>
          <a:ln w="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92EBF6F0-2C36-4248-87B6-5448D6805FCD}"/>
              </a:ext>
            </a:extLst>
          </p:cNvPr>
          <p:cNvSpPr/>
          <p:nvPr/>
        </p:nvSpPr>
        <p:spPr>
          <a:xfrm>
            <a:off x="6658188" y="3831753"/>
            <a:ext cx="555413" cy="2616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3D031D9C-7D91-495A-ABD1-24B52B398EE5}"/>
              </a:ext>
            </a:extLst>
          </p:cNvPr>
          <p:cNvSpPr/>
          <p:nvPr/>
        </p:nvSpPr>
        <p:spPr>
          <a:xfrm>
            <a:off x="7372846" y="2983108"/>
            <a:ext cx="423405" cy="199440"/>
          </a:xfrm>
          <a:prstGeom prst="can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E1EE01DF-86FB-4149-8F92-7C151FF93B5E}"/>
              </a:ext>
            </a:extLst>
          </p:cNvPr>
          <p:cNvSpPr/>
          <p:nvPr/>
        </p:nvSpPr>
        <p:spPr>
          <a:xfrm>
            <a:off x="8351593" y="2755147"/>
            <a:ext cx="317798" cy="149695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57F3A3C-CDCC-4171-977C-D19BDF4A45DE}"/>
              </a:ext>
            </a:extLst>
          </p:cNvPr>
          <p:cNvSpPr/>
          <p:nvPr/>
        </p:nvSpPr>
        <p:spPr>
          <a:xfrm>
            <a:off x="9241360" y="2142720"/>
            <a:ext cx="165256" cy="77842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78B6FA44-E101-4559-AFC6-9CE118C2E8EE}"/>
              </a:ext>
            </a:extLst>
          </p:cNvPr>
          <p:cNvSpPr/>
          <p:nvPr/>
        </p:nvSpPr>
        <p:spPr>
          <a:xfrm>
            <a:off x="8926778" y="2430534"/>
            <a:ext cx="248374" cy="116994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49FFC1BB-910B-4BDF-B264-7AE7907BDD2D}"/>
              </a:ext>
            </a:extLst>
          </p:cNvPr>
          <p:cNvSpPr/>
          <p:nvPr/>
        </p:nvSpPr>
        <p:spPr>
          <a:xfrm>
            <a:off x="9550669" y="2066536"/>
            <a:ext cx="88320" cy="45719"/>
          </a:xfrm>
          <a:prstGeom prst="can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C1282B76-8847-4E87-AE3E-C992F8CB7839}"/>
              </a:ext>
            </a:extLst>
          </p:cNvPr>
          <p:cNvSpPr/>
          <p:nvPr/>
        </p:nvSpPr>
        <p:spPr>
          <a:xfrm>
            <a:off x="6096000" y="966494"/>
            <a:ext cx="2315633" cy="1646414"/>
          </a:xfrm>
          <a:prstGeom prst="wedgeRectCallout">
            <a:avLst>
              <a:gd name="adj1" fmla="val -17505"/>
              <a:gd name="adj2" fmla="val 122347"/>
            </a:avLst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7599033-8A6D-4C1C-9F94-5141E73B772A}"/>
              </a:ext>
            </a:extLst>
          </p:cNvPr>
          <p:cNvGrpSpPr/>
          <p:nvPr/>
        </p:nvGrpSpPr>
        <p:grpSpPr>
          <a:xfrm>
            <a:off x="2622550" y="2220562"/>
            <a:ext cx="3373417" cy="1984298"/>
            <a:chOff x="2622550" y="2220562"/>
            <a:chExt cx="3373417" cy="1984298"/>
          </a:xfrm>
        </p:grpSpPr>
        <p:sp>
          <p:nvSpPr>
            <p:cNvPr id="96" name="Rectangle: Diagonal Corners Rounded 95">
              <a:extLst>
                <a:ext uri="{FF2B5EF4-FFF2-40B4-BE49-F238E27FC236}">
                  <a16:creationId xmlns:a16="http://schemas.microsoft.com/office/drawing/2014/main" id="{736F94F9-970D-48F7-979C-B1E727F40210}"/>
                </a:ext>
              </a:extLst>
            </p:cNvPr>
            <p:cNvSpPr/>
            <p:nvPr/>
          </p:nvSpPr>
          <p:spPr>
            <a:xfrm>
              <a:off x="2622550" y="2220562"/>
              <a:ext cx="3373417" cy="1984283"/>
            </a:xfrm>
            <a:prstGeom prst="round2DiagRect">
              <a:avLst>
                <a:gd name="adj1" fmla="val 8667"/>
                <a:gd name="adj2" fmla="val 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4F451BE-7FD8-46DC-8C02-B79E8C3CAA2B}"/>
                </a:ext>
              </a:extLst>
            </p:cNvPr>
            <p:cNvGrpSpPr/>
            <p:nvPr/>
          </p:nvGrpSpPr>
          <p:grpSpPr>
            <a:xfrm>
              <a:off x="2753555" y="2279465"/>
              <a:ext cx="798990" cy="1925395"/>
              <a:chOff x="645579" y="1713653"/>
              <a:chExt cx="798990" cy="1925395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849BEED-8AC8-4024-9EE2-3526062F0AC6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30" name="Flowchart: Connector 29">
                  <a:extLst>
                    <a:ext uri="{FF2B5EF4-FFF2-40B4-BE49-F238E27FC236}">
                      <a16:creationId xmlns:a16="http://schemas.microsoft.com/office/drawing/2014/main" id="{A3986CB1-1023-499A-A946-3A69CBE31C8F}"/>
                    </a:ext>
                  </a:extLst>
                </p:cNvPr>
                <p:cNvSpPr/>
                <p:nvPr/>
              </p:nvSpPr>
              <p:spPr>
                <a:xfrm>
                  <a:off x="975357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lowchart: Connector 30">
                  <a:extLst>
                    <a:ext uri="{FF2B5EF4-FFF2-40B4-BE49-F238E27FC236}">
                      <a16:creationId xmlns:a16="http://schemas.microsoft.com/office/drawing/2014/main" id="{8D5C25D5-6062-4C1C-99EC-DD05D41B38E0}"/>
                    </a:ext>
                  </a:extLst>
                </p:cNvPr>
                <p:cNvSpPr/>
                <p:nvPr/>
              </p:nvSpPr>
              <p:spPr>
                <a:xfrm>
                  <a:off x="1068342" y="2805202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Flowchart: Connector 31">
                  <a:extLst>
                    <a:ext uri="{FF2B5EF4-FFF2-40B4-BE49-F238E27FC236}">
                      <a16:creationId xmlns:a16="http://schemas.microsoft.com/office/drawing/2014/main" id="{9C307CB7-DFFD-4DE6-AB39-AEB23AB89A41}"/>
                    </a:ext>
                  </a:extLst>
                </p:cNvPr>
                <p:cNvSpPr/>
                <p:nvPr/>
              </p:nvSpPr>
              <p:spPr>
                <a:xfrm>
                  <a:off x="1171174" y="2532051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Flowchart: Connector 32">
                  <a:extLst>
                    <a:ext uri="{FF2B5EF4-FFF2-40B4-BE49-F238E27FC236}">
                      <a16:creationId xmlns:a16="http://schemas.microsoft.com/office/drawing/2014/main" id="{6BA2AE3C-DB8A-4691-997E-D514ED6088D8}"/>
                    </a:ext>
                  </a:extLst>
                </p:cNvPr>
                <p:cNvSpPr/>
                <p:nvPr/>
              </p:nvSpPr>
              <p:spPr>
                <a:xfrm>
                  <a:off x="951043" y="2325462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20E8D13B-BEAB-456A-A384-C29CE79457F4}"/>
                    </a:ext>
                  </a:extLst>
                </p:cNvPr>
                <p:cNvSpPr/>
                <p:nvPr/>
              </p:nvSpPr>
              <p:spPr>
                <a:xfrm>
                  <a:off x="875608" y="2050760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9054ECC2-062A-485A-9240-89BBB360E84C}"/>
                    </a:ext>
                  </a:extLst>
                </p:cNvPr>
                <p:cNvSpPr/>
                <p:nvPr/>
              </p:nvSpPr>
              <p:spPr>
                <a:xfrm>
                  <a:off x="1086198" y="1871266"/>
                  <a:ext cx="116994" cy="116994"/>
                </a:xfrm>
                <a:prstGeom prst="flowChartConnector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96EDC97-EAB9-424A-A031-4D6C3EFED4AD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312B2A4-04E2-41DF-81C9-D4001FC7C40F}"/>
                      </a:ext>
                    </a:extLst>
                  </p:cNvPr>
                  <p:cNvSpPr txBox="1"/>
                  <p:nvPr/>
                </p:nvSpPr>
                <p:spPr>
                  <a:xfrm>
                    <a:off x="645579" y="3300494"/>
                    <a:ext cx="79898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312B2A4-04E2-41DF-81C9-D4001FC7C4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579" y="3300494"/>
                    <a:ext cx="798989" cy="33855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4A98DF9-72A3-407B-AF08-E4AB959E26D2}"/>
                </a:ext>
              </a:extLst>
            </p:cNvPr>
            <p:cNvGrpSpPr/>
            <p:nvPr/>
          </p:nvGrpSpPr>
          <p:grpSpPr>
            <a:xfrm>
              <a:off x="4081433" y="2279465"/>
              <a:ext cx="808064" cy="1925395"/>
              <a:chOff x="645580" y="1713653"/>
              <a:chExt cx="808064" cy="1925395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19DE75F-071D-4D6F-AFF8-5698E9ADE0B3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5B6D457B-4CAA-456C-BD0C-05D477F06F67}"/>
                    </a:ext>
                  </a:extLst>
                </p:cNvPr>
                <p:cNvSpPr/>
                <p:nvPr/>
              </p:nvSpPr>
              <p:spPr>
                <a:xfrm>
                  <a:off x="955043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lowchart: Connector 45">
                  <a:extLst>
                    <a:ext uri="{FF2B5EF4-FFF2-40B4-BE49-F238E27FC236}">
                      <a16:creationId xmlns:a16="http://schemas.microsoft.com/office/drawing/2014/main" id="{3119E0D6-93B3-4318-9F80-F0F50E21F8B4}"/>
                    </a:ext>
                  </a:extLst>
                </p:cNvPr>
                <p:cNvSpPr/>
                <p:nvPr/>
              </p:nvSpPr>
              <p:spPr>
                <a:xfrm>
                  <a:off x="831273" y="2791656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Flowchart: Connector 46">
                  <a:extLst>
                    <a:ext uri="{FF2B5EF4-FFF2-40B4-BE49-F238E27FC236}">
                      <a16:creationId xmlns:a16="http://schemas.microsoft.com/office/drawing/2014/main" id="{F845389C-7E32-4692-B59A-F4517F4AB3C2}"/>
                    </a:ext>
                  </a:extLst>
                </p:cNvPr>
                <p:cNvSpPr/>
                <p:nvPr/>
              </p:nvSpPr>
              <p:spPr>
                <a:xfrm>
                  <a:off x="1035707" y="2586235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lowchart: Connector 47">
                  <a:extLst>
                    <a:ext uri="{FF2B5EF4-FFF2-40B4-BE49-F238E27FC236}">
                      <a16:creationId xmlns:a16="http://schemas.microsoft.com/office/drawing/2014/main" id="{170E9BB1-6E80-479B-9DD9-8732F0E44450}"/>
                    </a:ext>
                  </a:extLst>
                </p:cNvPr>
                <p:cNvSpPr/>
                <p:nvPr/>
              </p:nvSpPr>
              <p:spPr>
                <a:xfrm>
                  <a:off x="1012009" y="2291597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B8E78B27-5284-4172-B196-2194AF3707CE}"/>
                    </a:ext>
                  </a:extLst>
                </p:cNvPr>
                <p:cNvSpPr/>
                <p:nvPr/>
              </p:nvSpPr>
              <p:spPr>
                <a:xfrm>
                  <a:off x="1207505" y="2064306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A63008E-A548-44FE-8862-9BA9B580FA1A}"/>
                    </a:ext>
                  </a:extLst>
                </p:cNvPr>
                <p:cNvSpPr/>
                <p:nvPr/>
              </p:nvSpPr>
              <p:spPr>
                <a:xfrm>
                  <a:off x="977820" y="1871266"/>
                  <a:ext cx="116994" cy="116994"/>
                </a:xfrm>
                <a:prstGeom prst="flowChartConnector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7B20648-C1A4-4E40-9332-C9A0BC176EAD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F10C286-AFAC-482E-95C5-E734CEC2E9E5}"/>
                      </a:ext>
                    </a:extLst>
                  </p:cNvPr>
                  <p:cNvSpPr txBox="1"/>
                  <p:nvPr/>
                </p:nvSpPr>
                <p:spPr>
                  <a:xfrm>
                    <a:off x="645580" y="3300494"/>
                    <a:ext cx="8080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−3)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F10C286-AFAC-482E-95C5-E734CEC2E9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580" y="3300494"/>
                    <a:ext cx="808064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8998E6D-E38C-4A18-98A4-28ECE3E2C52C}"/>
                </a:ext>
              </a:extLst>
            </p:cNvPr>
            <p:cNvGrpSpPr/>
            <p:nvPr/>
          </p:nvGrpSpPr>
          <p:grpSpPr>
            <a:xfrm>
              <a:off x="5082389" y="2279465"/>
              <a:ext cx="808064" cy="1925395"/>
              <a:chOff x="649013" y="1713653"/>
              <a:chExt cx="808064" cy="1925395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D52E7ACB-16E5-40BA-98C2-A1A346FD3355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8569055F-31F1-4E71-94D2-9AF986A71436}"/>
                    </a:ext>
                  </a:extLst>
                </p:cNvPr>
                <p:cNvSpPr/>
                <p:nvPr/>
              </p:nvSpPr>
              <p:spPr>
                <a:xfrm>
                  <a:off x="982134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C8C6FED8-744C-4E1D-8D58-D07701B3E4D5}"/>
                    </a:ext>
                  </a:extLst>
                </p:cNvPr>
                <p:cNvSpPr/>
                <p:nvPr/>
              </p:nvSpPr>
              <p:spPr>
                <a:xfrm>
                  <a:off x="851590" y="2791656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93A33EF6-8FD3-496A-B283-D20EC3A943CA}"/>
                    </a:ext>
                  </a:extLst>
                </p:cNvPr>
                <p:cNvSpPr/>
                <p:nvPr/>
              </p:nvSpPr>
              <p:spPr>
                <a:xfrm>
                  <a:off x="988294" y="2532051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lowchart: Connector 57">
                  <a:extLst>
                    <a:ext uri="{FF2B5EF4-FFF2-40B4-BE49-F238E27FC236}">
                      <a16:creationId xmlns:a16="http://schemas.microsoft.com/office/drawing/2014/main" id="{C4E2F630-7FB6-4571-9D07-65197B197444}"/>
                    </a:ext>
                  </a:extLst>
                </p:cNvPr>
                <p:cNvSpPr/>
                <p:nvPr/>
              </p:nvSpPr>
              <p:spPr>
                <a:xfrm>
                  <a:off x="1181334" y="2298370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21FDBAA0-F06A-4949-9C73-A30659AF8A26}"/>
                    </a:ext>
                  </a:extLst>
                </p:cNvPr>
                <p:cNvSpPr/>
                <p:nvPr/>
              </p:nvSpPr>
              <p:spPr>
                <a:xfrm>
                  <a:off x="1004302" y="2077852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Flowchart: Connector 59">
                  <a:extLst>
                    <a:ext uri="{FF2B5EF4-FFF2-40B4-BE49-F238E27FC236}">
                      <a16:creationId xmlns:a16="http://schemas.microsoft.com/office/drawing/2014/main" id="{F9456522-7EFC-4225-AC88-53A7368F097E}"/>
                    </a:ext>
                  </a:extLst>
                </p:cNvPr>
                <p:cNvSpPr/>
                <p:nvPr/>
              </p:nvSpPr>
              <p:spPr>
                <a:xfrm>
                  <a:off x="882998" y="1864493"/>
                  <a:ext cx="116994" cy="116994"/>
                </a:xfrm>
                <a:prstGeom prst="flowChartConnector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C22746A9-A923-4CC4-B362-251DE06A7CB4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1F4DA63-10E5-46EB-9BEA-E094ADA570DE}"/>
                      </a:ext>
                    </a:extLst>
                  </p:cNvPr>
                  <p:cNvSpPr txBox="1"/>
                  <p:nvPr/>
                </p:nvSpPr>
                <p:spPr>
                  <a:xfrm>
                    <a:off x="649013" y="3300494"/>
                    <a:ext cx="8080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−2)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1F4DA63-10E5-46EB-9BEA-E094ADA570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013" y="3300494"/>
                    <a:ext cx="808064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23FB744-9242-491C-A1AB-BCEE52B539F2}"/>
                </a:ext>
              </a:extLst>
            </p:cNvPr>
            <p:cNvSpPr txBox="1"/>
            <p:nvPr/>
          </p:nvSpPr>
          <p:spPr>
            <a:xfrm>
              <a:off x="3577769" y="2529263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7D31EEA-E693-41FC-BDF6-E6B54894EA66}"/>
              </a:ext>
            </a:extLst>
          </p:cNvPr>
          <p:cNvGrpSpPr/>
          <p:nvPr/>
        </p:nvGrpSpPr>
        <p:grpSpPr>
          <a:xfrm>
            <a:off x="2673351" y="981937"/>
            <a:ext cx="978444" cy="1086185"/>
            <a:chOff x="4668206" y="981937"/>
            <a:chExt cx="978444" cy="108618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B92FF03-016F-4022-8261-77F69C0F5547}"/>
                </a:ext>
              </a:extLst>
            </p:cNvPr>
            <p:cNvGrpSpPr/>
            <p:nvPr/>
          </p:nvGrpSpPr>
          <p:grpSpPr>
            <a:xfrm>
              <a:off x="4762818" y="981937"/>
              <a:ext cx="795556" cy="786389"/>
              <a:chOff x="649013" y="2552863"/>
              <a:chExt cx="795556" cy="786389"/>
            </a:xfrm>
          </p:grpSpPr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E6FDBDDF-8B00-436D-B28A-DFC420B57686}"/>
                  </a:ext>
                </a:extLst>
              </p:cNvPr>
              <p:cNvSpPr/>
              <p:nvPr/>
            </p:nvSpPr>
            <p:spPr>
              <a:xfrm>
                <a:off x="982134" y="3071839"/>
                <a:ext cx="116994" cy="11699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8847966E-9D35-45D3-ADBB-D8BBD89857E5}"/>
                  </a:ext>
                </a:extLst>
              </p:cNvPr>
              <p:cNvSpPr/>
              <p:nvPr/>
            </p:nvSpPr>
            <p:spPr>
              <a:xfrm>
                <a:off x="851590" y="2812821"/>
                <a:ext cx="116994" cy="116994"/>
              </a:xfrm>
              <a:prstGeom prst="flowChartConnector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239AC2D-80F1-47A2-B34B-D644294B670C}"/>
                  </a:ext>
                </a:extLst>
              </p:cNvPr>
              <p:cNvSpPr/>
              <p:nvPr/>
            </p:nvSpPr>
            <p:spPr>
              <a:xfrm>
                <a:off x="649013" y="2552863"/>
                <a:ext cx="795556" cy="78638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4DAE835-79DD-4BBD-B35D-E543E4A8FA46}"/>
                    </a:ext>
                  </a:extLst>
                </p:cNvPr>
                <p:cNvSpPr txBox="1"/>
                <p:nvPr/>
              </p:nvSpPr>
              <p:spPr>
                <a:xfrm>
                  <a:off x="4668206" y="1729568"/>
                  <a:ext cx="9784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spc="-150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4DAE835-79DD-4BBD-B35D-E543E4A8F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206" y="1729568"/>
                  <a:ext cx="978444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Flowchart: Connector 72">
              <a:extLst>
                <a:ext uri="{FF2B5EF4-FFF2-40B4-BE49-F238E27FC236}">
                  <a16:creationId xmlns:a16="http://schemas.microsoft.com/office/drawing/2014/main" id="{DDF3CDCD-F44E-4871-A99B-EDEEACE13521}"/>
                </a:ext>
              </a:extLst>
            </p:cNvPr>
            <p:cNvSpPr/>
            <p:nvPr/>
          </p:nvSpPr>
          <p:spPr>
            <a:xfrm>
              <a:off x="5215014" y="1166556"/>
              <a:ext cx="116994" cy="116994"/>
            </a:xfrm>
            <a:prstGeom prst="flowChartConnector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E04BFA7-A1B8-4BB7-A503-4036D94A8268}"/>
                </a:ext>
              </a:extLst>
            </p:cNvPr>
            <p:cNvCxnSpPr>
              <a:cxnSpLocks/>
              <a:stCxn id="67" idx="6"/>
              <a:endCxn id="73" idx="3"/>
            </p:cNvCxnSpPr>
            <p:nvPr/>
          </p:nvCxnSpPr>
          <p:spPr>
            <a:xfrm flipV="1">
              <a:off x="5082389" y="1266417"/>
              <a:ext cx="149758" cy="339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53EF24B5-B4C4-4036-AAA1-E4A8FE387135}"/>
              </a:ext>
            </a:extLst>
          </p:cNvPr>
          <p:cNvSpPr/>
          <p:nvPr/>
        </p:nvSpPr>
        <p:spPr>
          <a:xfrm>
            <a:off x="4148733" y="980819"/>
            <a:ext cx="681026" cy="947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IPY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88EA29A-1662-4EC9-A976-33782CC21B79}"/>
              </a:ext>
            </a:extLst>
          </p:cNvPr>
          <p:cNvCxnSpPr>
            <a:cxnSpLocks/>
          </p:cNvCxnSpPr>
          <p:nvPr/>
        </p:nvCxnSpPr>
        <p:spPr>
          <a:xfrm>
            <a:off x="3588294" y="1474505"/>
            <a:ext cx="45213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C66DFE7-3AE9-4A55-8379-FC036B628019}"/>
              </a:ext>
            </a:extLst>
          </p:cNvPr>
          <p:cNvCxnSpPr>
            <a:cxnSpLocks/>
          </p:cNvCxnSpPr>
          <p:nvPr/>
        </p:nvCxnSpPr>
        <p:spPr>
          <a:xfrm>
            <a:off x="4922732" y="1474504"/>
            <a:ext cx="110976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264975C-416A-4556-A9ED-32FE309AE673}"/>
              </a:ext>
            </a:extLst>
          </p:cNvPr>
          <p:cNvCxnSpPr>
            <a:cxnSpLocks/>
          </p:cNvCxnSpPr>
          <p:nvPr/>
        </p:nvCxnSpPr>
        <p:spPr>
          <a:xfrm flipV="1">
            <a:off x="4471560" y="1976398"/>
            <a:ext cx="0" cy="24126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333BA9B8-4710-44D5-A66A-B8AF23DEF59D}"/>
              </a:ext>
            </a:extLst>
          </p:cNvPr>
          <p:cNvSpPr/>
          <p:nvPr/>
        </p:nvSpPr>
        <p:spPr>
          <a:xfrm rot="4267154">
            <a:off x="7050394" y="1810550"/>
            <a:ext cx="868118" cy="263795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4F6C2E2-7B33-4EA9-9145-7655F00E7D1D}"/>
              </a:ext>
            </a:extLst>
          </p:cNvPr>
          <p:cNvGrpSpPr/>
          <p:nvPr/>
        </p:nvGrpSpPr>
        <p:grpSpPr>
          <a:xfrm rot="1258963">
            <a:off x="6250754" y="2169831"/>
            <a:ext cx="384566" cy="340142"/>
            <a:chOff x="6374779" y="2106166"/>
            <a:chExt cx="384566" cy="340142"/>
          </a:xfrm>
        </p:grpSpPr>
        <p:sp>
          <p:nvSpPr>
            <p:cNvPr id="130" name="Teardrop 129">
              <a:extLst>
                <a:ext uri="{FF2B5EF4-FFF2-40B4-BE49-F238E27FC236}">
                  <a16:creationId xmlns:a16="http://schemas.microsoft.com/office/drawing/2014/main" id="{F1D33F98-4D02-4EC4-B0F6-ED0E6662B2C7}"/>
                </a:ext>
              </a:extLst>
            </p:cNvPr>
            <p:cNvSpPr/>
            <p:nvPr/>
          </p:nvSpPr>
          <p:spPr>
            <a:xfrm rot="11134720">
              <a:off x="6374779" y="2106166"/>
              <a:ext cx="384566" cy="340142"/>
            </a:xfrm>
            <a:prstGeom prst="teardrop">
              <a:avLst>
                <a:gd name="adj" fmla="val 65205"/>
              </a:avLst>
            </a:prstGeom>
            <a:solidFill>
              <a:schemeClr val="bg2">
                <a:lumMod val="75000"/>
              </a:schemeClr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ardrop 100">
              <a:extLst>
                <a:ext uri="{FF2B5EF4-FFF2-40B4-BE49-F238E27FC236}">
                  <a16:creationId xmlns:a16="http://schemas.microsoft.com/office/drawing/2014/main" id="{75FDEB19-3908-4D87-9FC4-8B7279242547}"/>
                </a:ext>
              </a:extLst>
            </p:cNvPr>
            <p:cNvSpPr/>
            <p:nvPr/>
          </p:nvSpPr>
          <p:spPr>
            <a:xfrm rot="11017409">
              <a:off x="6399091" y="2147562"/>
              <a:ext cx="324346" cy="263804"/>
            </a:xfrm>
            <a:prstGeom prst="teardrop">
              <a:avLst>
                <a:gd name="adj" fmla="val 63136"/>
              </a:avLst>
            </a:prstGeom>
            <a:solidFill>
              <a:srgbClr val="0070C0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ardrop 103">
              <a:extLst>
                <a:ext uri="{FF2B5EF4-FFF2-40B4-BE49-F238E27FC236}">
                  <a16:creationId xmlns:a16="http://schemas.microsoft.com/office/drawing/2014/main" id="{3CA309F7-FED3-4EC1-863B-5D763819CA2B}"/>
                </a:ext>
              </a:extLst>
            </p:cNvPr>
            <p:cNvSpPr/>
            <p:nvPr/>
          </p:nvSpPr>
          <p:spPr>
            <a:xfrm rot="10405643">
              <a:off x="6433861" y="2202910"/>
              <a:ext cx="255977" cy="134609"/>
            </a:xfrm>
            <a:prstGeom prst="teardrop">
              <a:avLst>
                <a:gd name="adj" fmla="val 79104"/>
              </a:avLst>
            </a:prstGeom>
            <a:solidFill>
              <a:srgbClr val="61FFF7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ardrop 104">
              <a:extLst>
                <a:ext uri="{FF2B5EF4-FFF2-40B4-BE49-F238E27FC236}">
                  <a16:creationId xmlns:a16="http://schemas.microsoft.com/office/drawing/2014/main" id="{A56EDDD4-46B3-4ECF-B666-B4397E4F5652}"/>
                </a:ext>
              </a:extLst>
            </p:cNvPr>
            <p:cNvSpPr/>
            <p:nvPr/>
          </p:nvSpPr>
          <p:spPr>
            <a:xfrm rot="8953453">
              <a:off x="6492191" y="2224585"/>
              <a:ext cx="128469" cy="90571"/>
            </a:xfrm>
            <a:prstGeom prst="teardrop">
              <a:avLst>
                <a:gd name="adj" fmla="val 34076"/>
              </a:avLst>
            </a:prstGeom>
            <a:solidFill>
              <a:srgbClr val="FFFF01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ardrop 105">
              <a:extLst>
                <a:ext uri="{FF2B5EF4-FFF2-40B4-BE49-F238E27FC236}">
                  <a16:creationId xmlns:a16="http://schemas.microsoft.com/office/drawing/2014/main" id="{1D63398E-118A-4F6B-9E28-F0F278A3E35C}"/>
                </a:ext>
              </a:extLst>
            </p:cNvPr>
            <p:cNvSpPr/>
            <p:nvPr/>
          </p:nvSpPr>
          <p:spPr>
            <a:xfrm rot="8834827">
              <a:off x="6527338" y="2244146"/>
              <a:ext cx="54635" cy="44625"/>
            </a:xfrm>
            <a:prstGeom prst="teardrop">
              <a:avLst>
                <a:gd name="adj" fmla="val 30239"/>
              </a:avLst>
            </a:prstGeom>
            <a:solidFill>
              <a:srgbClr val="FF0000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3EEE190-F178-4169-AAA0-569EDCCC128D}"/>
              </a:ext>
            </a:extLst>
          </p:cNvPr>
          <p:cNvGrpSpPr/>
          <p:nvPr/>
        </p:nvGrpSpPr>
        <p:grpSpPr>
          <a:xfrm rot="21396822">
            <a:off x="7388846" y="1630482"/>
            <a:ext cx="199455" cy="654730"/>
            <a:chOff x="6906258" y="1491543"/>
            <a:chExt cx="199455" cy="677585"/>
          </a:xfrm>
        </p:grpSpPr>
        <p:sp>
          <p:nvSpPr>
            <p:cNvPr id="109" name="Teardrop 108">
              <a:extLst>
                <a:ext uri="{FF2B5EF4-FFF2-40B4-BE49-F238E27FC236}">
                  <a16:creationId xmlns:a16="http://schemas.microsoft.com/office/drawing/2014/main" id="{59E1F23B-764B-4709-BB77-B8DD090A4E15}"/>
                </a:ext>
              </a:extLst>
            </p:cNvPr>
            <p:cNvSpPr/>
            <p:nvPr/>
          </p:nvSpPr>
          <p:spPr>
            <a:xfrm rot="10011382">
              <a:off x="6906258" y="1491543"/>
              <a:ext cx="199455" cy="677585"/>
            </a:xfrm>
            <a:prstGeom prst="teardrop">
              <a:avLst>
                <a:gd name="adj" fmla="val 45563"/>
              </a:avLst>
            </a:prstGeom>
            <a:solidFill>
              <a:srgbClr val="0070C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ardrop 109">
              <a:extLst>
                <a:ext uri="{FF2B5EF4-FFF2-40B4-BE49-F238E27FC236}">
                  <a16:creationId xmlns:a16="http://schemas.microsoft.com/office/drawing/2014/main" id="{C74B096F-05E4-47E0-8D64-2922A1CF7CEE}"/>
                </a:ext>
              </a:extLst>
            </p:cNvPr>
            <p:cNvSpPr/>
            <p:nvPr/>
          </p:nvSpPr>
          <p:spPr>
            <a:xfrm rot="9929798">
              <a:off x="6942797" y="1604949"/>
              <a:ext cx="153842" cy="485549"/>
            </a:xfrm>
            <a:prstGeom prst="teardrop">
              <a:avLst>
                <a:gd name="adj" fmla="val 44329"/>
              </a:avLst>
            </a:prstGeom>
            <a:solidFill>
              <a:srgbClr val="61FFF7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ardrop 110">
              <a:extLst>
                <a:ext uri="{FF2B5EF4-FFF2-40B4-BE49-F238E27FC236}">
                  <a16:creationId xmlns:a16="http://schemas.microsoft.com/office/drawing/2014/main" id="{36CDF219-10C4-4B06-B2CB-3058CE86A13C}"/>
                </a:ext>
              </a:extLst>
            </p:cNvPr>
            <p:cNvSpPr/>
            <p:nvPr/>
          </p:nvSpPr>
          <p:spPr>
            <a:xfrm rot="10149176">
              <a:off x="6968784" y="1735727"/>
              <a:ext cx="115440" cy="244779"/>
            </a:xfrm>
            <a:prstGeom prst="teardrop">
              <a:avLst>
                <a:gd name="adj" fmla="val 42889"/>
              </a:avLst>
            </a:prstGeom>
            <a:solidFill>
              <a:srgbClr val="FFFF01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ardrop 111">
              <a:extLst>
                <a:ext uri="{FF2B5EF4-FFF2-40B4-BE49-F238E27FC236}">
                  <a16:creationId xmlns:a16="http://schemas.microsoft.com/office/drawing/2014/main" id="{6BCF2B75-40D9-47BF-A2ED-6172A7CFDD9B}"/>
                </a:ext>
              </a:extLst>
            </p:cNvPr>
            <p:cNvSpPr/>
            <p:nvPr/>
          </p:nvSpPr>
          <p:spPr>
            <a:xfrm rot="9326464">
              <a:off x="6990257" y="1803478"/>
              <a:ext cx="72167" cy="115031"/>
            </a:xfrm>
            <a:prstGeom prst="teardrop">
              <a:avLst>
                <a:gd name="adj" fmla="val 32346"/>
              </a:avLst>
            </a:prstGeom>
            <a:solidFill>
              <a:srgbClr val="FF000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18E454C-4CAC-4A6A-99CF-FE2F30754CC2}"/>
              </a:ext>
            </a:extLst>
          </p:cNvPr>
          <p:cNvGrpSpPr/>
          <p:nvPr/>
        </p:nvGrpSpPr>
        <p:grpSpPr>
          <a:xfrm rot="20637106">
            <a:off x="6665350" y="1589390"/>
            <a:ext cx="309500" cy="656904"/>
            <a:chOff x="6916911" y="1853469"/>
            <a:chExt cx="548585" cy="438384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56A53783-82EF-46BE-9F9E-FB4E9CC7C0DC}"/>
                </a:ext>
              </a:extLst>
            </p:cNvPr>
            <p:cNvSpPr/>
            <p:nvPr/>
          </p:nvSpPr>
          <p:spPr>
            <a:xfrm rot="10800000">
              <a:off x="6916911" y="1853469"/>
              <a:ext cx="548585" cy="438384"/>
            </a:xfrm>
            <a:prstGeom prst="teardrop">
              <a:avLst>
                <a:gd name="adj" fmla="val 58778"/>
              </a:avLst>
            </a:prstGeom>
            <a:solidFill>
              <a:schemeClr val="bg2">
                <a:lumMod val="75000"/>
              </a:schemeClr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ardrop 114">
              <a:extLst>
                <a:ext uri="{FF2B5EF4-FFF2-40B4-BE49-F238E27FC236}">
                  <a16:creationId xmlns:a16="http://schemas.microsoft.com/office/drawing/2014/main" id="{662C65A7-A63E-4F6B-8D29-96190784D4D5}"/>
                </a:ext>
              </a:extLst>
            </p:cNvPr>
            <p:cNvSpPr/>
            <p:nvPr/>
          </p:nvSpPr>
          <p:spPr>
            <a:xfrm rot="10800000">
              <a:off x="6948588" y="1892306"/>
              <a:ext cx="485233" cy="368350"/>
            </a:xfrm>
            <a:prstGeom prst="teardrop">
              <a:avLst>
                <a:gd name="adj" fmla="val 58778"/>
              </a:avLst>
            </a:prstGeom>
            <a:solidFill>
              <a:srgbClr val="0070C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ardrop 115">
              <a:extLst>
                <a:ext uri="{FF2B5EF4-FFF2-40B4-BE49-F238E27FC236}">
                  <a16:creationId xmlns:a16="http://schemas.microsoft.com/office/drawing/2014/main" id="{114B7AF3-6882-4F9E-B04B-94ABC90AF285}"/>
                </a:ext>
              </a:extLst>
            </p:cNvPr>
            <p:cNvSpPr/>
            <p:nvPr/>
          </p:nvSpPr>
          <p:spPr>
            <a:xfrm rot="11279673">
              <a:off x="6993393" y="1939438"/>
              <a:ext cx="395622" cy="291524"/>
            </a:xfrm>
            <a:prstGeom prst="teardrop">
              <a:avLst>
                <a:gd name="adj" fmla="val 51326"/>
              </a:avLst>
            </a:prstGeom>
            <a:solidFill>
              <a:srgbClr val="61FFF7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ardrop 116">
              <a:extLst>
                <a:ext uri="{FF2B5EF4-FFF2-40B4-BE49-F238E27FC236}">
                  <a16:creationId xmlns:a16="http://schemas.microsoft.com/office/drawing/2014/main" id="{F66F6DD6-0971-4F8D-8465-7B50FE1FEAE5}"/>
                </a:ext>
              </a:extLst>
            </p:cNvPr>
            <p:cNvSpPr/>
            <p:nvPr/>
          </p:nvSpPr>
          <p:spPr>
            <a:xfrm rot="11367340">
              <a:off x="7062042" y="2016700"/>
              <a:ext cx="246143" cy="154758"/>
            </a:xfrm>
            <a:prstGeom prst="teardrop">
              <a:avLst>
                <a:gd name="adj" fmla="val 34300"/>
              </a:avLst>
            </a:prstGeom>
            <a:solidFill>
              <a:srgbClr val="FFFF01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ardrop 117">
              <a:extLst>
                <a:ext uri="{FF2B5EF4-FFF2-40B4-BE49-F238E27FC236}">
                  <a16:creationId xmlns:a16="http://schemas.microsoft.com/office/drawing/2014/main" id="{86ECC121-899A-42C7-8465-8F5F667C9DBE}"/>
                </a:ext>
              </a:extLst>
            </p:cNvPr>
            <p:cNvSpPr/>
            <p:nvPr/>
          </p:nvSpPr>
          <p:spPr>
            <a:xfrm rot="11762894">
              <a:off x="7139584" y="2054412"/>
              <a:ext cx="104625" cy="84786"/>
            </a:xfrm>
            <a:prstGeom prst="teardrop">
              <a:avLst>
                <a:gd name="adj" fmla="val 29240"/>
              </a:avLst>
            </a:prstGeom>
            <a:solidFill>
              <a:srgbClr val="FF000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FE7F912-CB79-4DA7-BF7A-72CF5CD56383}"/>
              </a:ext>
            </a:extLst>
          </p:cNvPr>
          <p:cNvGrpSpPr/>
          <p:nvPr/>
        </p:nvGrpSpPr>
        <p:grpSpPr>
          <a:xfrm>
            <a:off x="7769700" y="1055907"/>
            <a:ext cx="437988" cy="638448"/>
            <a:chOff x="7656841" y="1115516"/>
            <a:chExt cx="309513" cy="1047728"/>
          </a:xfrm>
        </p:grpSpPr>
        <p:sp>
          <p:nvSpPr>
            <p:cNvPr id="136" name="Teardrop 135">
              <a:extLst>
                <a:ext uri="{FF2B5EF4-FFF2-40B4-BE49-F238E27FC236}">
                  <a16:creationId xmlns:a16="http://schemas.microsoft.com/office/drawing/2014/main" id="{99B198A7-9AD7-46FC-A5B4-E7081C6E17ED}"/>
                </a:ext>
              </a:extLst>
            </p:cNvPr>
            <p:cNvSpPr/>
            <p:nvPr/>
          </p:nvSpPr>
          <p:spPr>
            <a:xfrm rot="9830347">
              <a:off x="7656841" y="1115516"/>
              <a:ext cx="309513" cy="1047728"/>
            </a:xfrm>
            <a:prstGeom prst="teardrop">
              <a:avLst>
                <a:gd name="adj" fmla="val 76866"/>
              </a:avLst>
            </a:prstGeom>
            <a:solidFill>
              <a:schemeClr val="bg2">
                <a:lumMod val="75000"/>
              </a:schemeClr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ardrop 136">
              <a:extLst>
                <a:ext uri="{FF2B5EF4-FFF2-40B4-BE49-F238E27FC236}">
                  <a16:creationId xmlns:a16="http://schemas.microsoft.com/office/drawing/2014/main" id="{BCE62E94-98BD-4F63-B52C-75F84B9E5861}"/>
                </a:ext>
              </a:extLst>
            </p:cNvPr>
            <p:cNvSpPr/>
            <p:nvPr/>
          </p:nvSpPr>
          <p:spPr>
            <a:xfrm rot="9937100">
              <a:off x="7686680" y="1226044"/>
              <a:ext cx="261731" cy="859431"/>
            </a:xfrm>
            <a:prstGeom prst="teardrop">
              <a:avLst>
                <a:gd name="adj" fmla="val 72891"/>
              </a:avLst>
            </a:prstGeom>
            <a:solidFill>
              <a:srgbClr val="0070C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ardrop 137">
              <a:extLst>
                <a:ext uri="{FF2B5EF4-FFF2-40B4-BE49-F238E27FC236}">
                  <a16:creationId xmlns:a16="http://schemas.microsoft.com/office/drawing/2014/main" id="{8D5FEC33-EC02-4BE6-AE16-5F12277D023D}"/>
                </a:ext>
              </a:extLst>
            </p:cNvPr>
            <p:cNvSpPr/>
            <p:nvPr/>
          </p:nvSpPr>
          <p:spPr>
            <a:xfrm rot="9834477">
              <a:off x="7712082" y="1383728"/>
              <a:ext cx="215527" cy="588216"/>
            </a:xfrm>
            <a:prstGeom prst="teardrop">
              <a:avLst>
                <a:gd name="adj" fmla="val 74809"/>
              </a:avLst>
            </a:prstGeom>
            <a:solidFill>
              <a:srgbClr val="61FFF7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ardrop 138">
              <a:extLst>
                <a:ext uri="{FF2B5EF4-FFF2-40B4-BE49-F238E27FC236}">
                  <a16:creationId xmlns:a16="http://schemas.microsoft.com/office/drawing/2014/main" id="{F5F66F04-8C3C-4908-9189-497DC84ACED7}"/>
                </a:ext>
              </a:extLst>
            </p:cNvPr>
            <p:cNvSpPr/>
            <p:nvPr/>
          </p:nvSpPr>
          <p:spPr>
            <a:xfrm rot="9609584">
              <a:off x="7751356" y="1502944"/>
              <a:ext cx="136830" cy="402700"/>
            </a:xfrm>
            <a:prstGeom prst="teardrop">
              <a:avLst>
                <a:gd name="adj" fmla="val 82065"/>
              </a:avLst>
            </a:prstGeom>
            <a:solidFill>
              <a:srgbClr val="FFFF01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ardrop 139">
              <a:extLst>
                <a:ext uri="{FF2B5EF4-FFF2-40B4-BE49-F238E27FC236}">
                  <a16:creationId xmlns:a16="http://schemas.microsoft.com/office/drawing/2014/main" id="{ABDC3990-DFC7-4B47-8972-5A135D5B427B}"/>
                </a:ext>
              </a:extLst>
            </p:cNvPr>
            <p:cNvSpPr/>
            <p:nvPr/>
          </p:nvSpPr>
          <p:spPr>
            <a:xfrm rot="9453822">
              <a:off x="7783796" y="1612769"/>
              <a:ext cx="70738" cy="215252"/>
            </a:xfrm>
            <a:prstGeom prst="teardrop">
              <a:avLst>
                <a:gd name="adj" fmla="val 84823"/>
              </a:avLst>
            </a:prstGeom>
            <a:solidFill>
              <a:srgbClr val="FF000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196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ardrop 88">
            <a:extLst>
              <a:ext uri="{FF2B5EF4-FFF2-40B4-BE49-F238E27FC236}">
                <a16:creationId xmlns:a16="http://schemas.microsoft.com/office/drawing/2014/main" id="{591901F0-DE9B-4C25-8F1F-53CC054AC2CA}"/>
              </a:ext>
            </a:extLst>
          </p:cNvPr>
          <p:cNvSpPr/>
          <p:nvPr/>
        </p:nvSpPr>
        <p:spPr>
          <a:xfrm rot="10538874">
            <a:off x="6645598" y="2730980"/>
            <a:ext cx="1877898" cy="1280067"/>
          </a:xfrm>
          <a:prstGeom prst="teardrop">
            <a:avLst>
              <a:gd name="adj" fmla="val 89487"/>
            </a:avLst>
          </a:prstGeom>
          <a:solidFill>
            <a:schemeClr val="accent4">
              <a:alpha val="54000"/>
            </a:schemeClr>
          </a:solidFill>
          <a:ln w="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92EBF6F0-2C36-4248-87B6-5448D6805FCD}"/>
              </a:ext>
            </a:extLst>
          </p:cNvPr>
          <p:cNvSpPr/>
          <p:nvPr/>
        </p:nvSpPr>
        <p:spPr>
          <a:xfrm>
            <a:off x="6658188" y="3831753"/>
            <a:ext cx="555413" cy="2616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3D031D9C-7D91-495A-ABD1-24B52B398EE5}"/>
              </a:ext>
            </a:extLst>
          </p:cNvPr>
          <p:cNvSpPr/>
          <p:nvPr/>
        </p:nvSpPr>
        <p:spPr>
          <a:xfrm>
            <a:off x="7372846" y="2983108"/>
            <a:ext cx="423405" cy="199440"/>
          </a:xfrm>
          <a:prstGeom prst="can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E1EE01DF-86FB-4149-8F92-7C151FF93B5E}"/>
              </a:ext>
            </a:extLst>
          </p:cNvPr>
          <p:cNvSpPr/>
          <p:nvPr/>
        </p:nvSpPr>
        <p:spPr>
          <a:xfrm>
            <a:off x="8351593" y="2755147"/>
            <a:ext cx="317798" cy="149695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57F3A3C-CDCC-4171-977C-D19BDF4A45DE}"/>
              </a:ext>
            </a:extLst>
          </p:cNvPr>
          <p:cNvSpPr/>
          <p:nvPr/>
        </p:nvSpPr>
        <p:spPr>
          <a:xfrm>
            <a:off x="9241360" y="2142720"/>
            <a:ext cx="165256" cy="77842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78B6FA44-E101-4559-AFC6-9CE118C2E8EE}"/>
              </a:ext>
            </a:extLst>
          </p:cNvPr>
          <p:cNvSpPr/>
          <p:nvPr/>
        </p:nvSpPr>
        <p:spPr>
          <a:xfrm>
            <a:off x="8926778" y="2430534"/>
            <a:ext cx="248374" cy="116994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49FFC1BB-910B-4BDF-B264-7AE7907BDD2D}"/>
              </a:ext>
            </a:extLst>
          </p:cNvPr>
          <p:cNvSpPr/>
          <p:nvPr/>
        </p:nvSpPr>
        <p:spPr>
          <a:xfrm>
            <a:off x="9550669" y="2066536"/>
            <a:ext cx="88320" cy="45719"/>
          </a:xfrm>
          <a:prstGeom prst="can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C1282B76-8847-4E87-AE3E-C992F8CB7839}"/>
              </a:ext>
            </a:extLst>
          </p:cNvPr>
          <p:cNvSpPr/>
          <p:nvPr/>
        </p:nvSpPr>
        <p:spPr>
          <a:xfrm>
            <a:off x="6096000" y="966494"/>
            <a:ext cx="2315633" cy="1646414"/>
          </a:xfrm>
          <a:prstGeom prst="wedgeRectCallout">
            <a:avLst>
              <a:gd name="adj1" fmla="val -17505"/>
              <a:gd name="adj2" fmla="val 122347"/>
            </a:avLst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7599033-8A6D-4C1C-9F94-5141E73B772A}"/>
              </a:ext>
            </a:extLst>
          </p:cNvPr>
          <p:cNvGrpSpPr/>
          <p:nvPr/>
        </p:nvGrpSpPr>
        <p:grpSpPr>
          <a:xfrm>
            <a:off x="2622550" y="2220562"/>
            <a:ext cx="3373417" cy="1984298"/>
            <a:chOff x="2622550" y="2220562"/>
            <a:chExt cx="3373417" cy="1984298"/>
          </a:xfrm>
        </p:grpSpPr>
        <p:sp>
          <p:nvSpPr>
            <p:cNvPr id="96" name="Rectangle: Diagonal Corners Rounded 95">
              <a:extLst>
                <a:ext uri="{FF2B5EF4-FFF2-40B4-BE49-F238E27FC236}">
                  <a16:creationId xmlns:a16="http://schemas.microsoft.com/office/drawing/2014/main" id="{736F94F9-970D-48F7-979C-B1E727F40210}"/>
                </a:ext>
              </a:extLst>
            </p:cNvPr>
            <p:cNvSpPr/>
            <p:nvPr/>
          </p:nvSpPr>
          <p:spPr>
            <a:xfrm>
              <a:off x="2622550" y="2220562"/>
              <a:ext cx="3373417" cy="1984283"/>
            </a:xfrm>
            <a:prstGeom prst="round2DiagRect">
              <a:avLst>
                <a:gd name="adj1" fmla="val 8667"/>
                <a:gd name="adj2" fmla="val 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4F451BE-7FD8-46DC-8C02-B79E8C3CAA2B}"/>
                </a:ext>
              </a:extLst>
            </p:cNvPr>
            <p:cNvGrpSpPr/>
            <p:nvPr/>
          </p:nvGrpSpPr>
          <p:grpSpPr>
            <a:xfrm>
              <a:off x="2753555" y="2279465"/>
              <a:ext cx="798990" cy="1925395"/>
              <a:chOff x="645579" y="1713653"/>
              <a:chExt cx="798990" cy="1925395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849BEED-8AC8-4024-9EE2-3526062F0AC6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30" name="Flowchart: Connector 29">
                  <a:extLst>
                    <a:ext uri="{FF2B5EF4-FFF2-40B4-BE49-F238E27FC236}">
                      <a16:creationId xmlns:a16="http://schemas.microsoft.com/office/drawing/2014/main" id="{A3986CB1-1023-499A-A946-3A69CBE31C8F}"/>
                    </a:ext>
                  </a:extLst>
                </p:cNvPr>
                <p:cNvSpPr/>
                <p:nvPr/>
              </p:nvSpPr>
              <p:spPr>
                <a:xfrm>
                  <a:off x="975357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lowchart: Connector 30">
                  <a:extLst>
                    <a:ext uri="{FF2B5EF4-FFF2-40B4-BE49-F238E27FC236}">
                      <a16:creationId xmlns:a16="http://schemas.microsoft.com/office/drawing/2014/main" id="{8D5C25D5-6062-4C1C-99EC-DD05D41B38E0}"/>
                    </a:ext>
                  </a:extLst>
                </p:cNvPr>
                <p:cNvSpPr/>
                <p:nvPr/>
              </p:nvSpPr>
              <p:spPr>
                <a:xfrm>
                  <a:off x="1068342" y="2805202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96EDC97-EAB9-424A-A031-4D6C3EFED4AD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312B2A4-04E2-41DF-81C9-D4001FC7C40F}"/>
                      </a:ext>
                    </a:extLst>
                  </p:cNvPr>
                  <p:cNvSpPr txBox="1"/>
                  <p:nvPr/>
                </p:nvSpPr>
                <p:spPr>
                  <a:xfrm>
                    <a:off x="645579" y="3300494"/>
                    <a:ext cx="79898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312B2A4-04E2-41DF-81C9-D4001FC7C4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579" y="3300494"/>
                    <a:ext cx="798989" cy="33855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4A98DF9-72A3-407B-AF08-E4AB959E26D2}"/>
                </a:ext>
              </a:extLst>
            </p:cNvPr>
            <p:cNvGrpSpPr/>
            <p:nvPr/>
          </p:nvGrpSpPr>
          <p:grpSpPr>
            <a:xfrm>
              <a:off x="4081433" y="2279465"/>
              <a:ext cx="808064" cy="1925395"/>
              <a:chOff x="645580" y="1713653"/>
              <a:chExt cx="808064" cy="1925395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19DE75F-071D-4D6F-AFF8-5698E9ADE0B3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5B6D457B-4CAA-456C-BD0C-05D477F06F67}"/>
                    </a:ext>
                  </a:extLst>
                </p:cNvPr>
                <p:cNvSpPr/>
                <p:nvPr/>
              </p:nvSpPr>
              <p:spPr>
                <a:xfrm>
                  <a:off x="955043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lowchart: Connector 45">
                  <a:extLst>
                    <a:ext uri="{FF2B5EF4-FFF2-40B4-BE49-F238E27FC236}">
                      <a16:creationId xmlns:a16="http://schemas.microsoft.com/office/drawing/2014/main" id="{3119E0D6-93B3-4318-9F80-F0F50E21F8B4}"/>
                    </a:ext>
                  </a:extLst>
                </p:cNvPr>
                <p:cNvSpPr/>
                <p:nvPr/>
              </p:nvSpPr>
              <p:spPr>
                <a:xfrm>
                  <a:off x="831273" y="2791656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7B20648-C1A4-4E40-9332-C9A0BC176EAD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F10C286-AFAC-482E-95C5-E734CEC2E9E5}"/>
                      </a:ext>
                    </a:extLst>
                  </p:cNvPr>
                  <p:cNvSpPr txBox="1"/>
                  <p:nvPr/>
                </p:nvSpPr>
                <p:spPr>
                  <a:xfrm>
                    <a:off x="645580" y="3300494"/>
                    <a:ext cx="8080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−3)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F10C286-AFAC-482E-95C5-E734CEC2E9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580" y="3300494"/>
                    <a:ext cx="808064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8998E6D-E38C-4A18-98A4-28ECE3E2C52C}"/>
                </a:ext>
              </a:extLst>
            </p:cNvPr>
            <p:cNvGrpSpPr/>
            <p:nvPr/>
          </p:nvGrpSpPr>
          <p:grpSpPr>
            <a:xfrm>
              <a:off x="5082389" y="2279465"/>
              <a:ext cx="808064" cy="1925395"/>
              <a:chOff x="649013" y="1713653"/>
              <a:chExt cx="808064" cy="1925395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D52E7ACB-16E5-40BA-98C2-A1A346FD3355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8569055F-31F1-4E71-94D2-9AF986A71436}"/>
                    </a:ext>
                  </a:extLst>
                </p:cNvPr>
                <p:cNvSpPr/>
                <p:nvPr/>
              </p:nvSpPr>
              <p:spPr>
                <a:xfrm>
                  <a:off x="982134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C8C6FED8-744C-4E1D-8D58-D07701B3E4D5}"/>
                    </a:ext>
                  </a:extLst>
                </p:cNvPr>
                <p:cNvSpPr/>
                <p:nvPr/>
              </p:nvSpPr>
              <p:spPr>
                <a:xfrm>
                  <a:off x="851590" y="2791656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C22746A9-A923-4CC4-B362-251DE06A7CB4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1F4DA63-10E5-46EB-9BEA-E094ADA570DE}"/>
                      </a:ext>
                    </a:extLst>
                  </p:cNvPr>
                  <p:cNvSpPr txBox="1"/>
                  <p:nvPr/>
                </p:nvSpPr>
                <p:spPr>
                  <a:xfrm>
                    <a:off x="649013" y="3300494"/>
                    <a:ext cx="8080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−2)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1F4DA63-10E5-46EB-9BEA-E094ADA570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013" y="3300494"/>
                    <a:ext cx="808064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23FB744-9242-491C-A1AB-BCEE52B539F2}"/>
                </a:ext>
              </a:extLst>
            </p:cNvPr>
            <p:cNvSpPr txBox="1"/>
            <p:nvPr/>
          </p:nvSpPr>
          <p:spPr>
            <a:xfrm>
              <a:off x="3577769" y="2529263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7D31EEA-E693-41FC-BDF6-E6B54894EA66}"/>
              </a:ext>
            </a:extLst>
          </p:cNvPr>
          <p:cNvGrpSpPr/>
          <p:nvPr/>
        </p:nvGrpSpPr>
        <p:grpSpPr>
          <a:xfrm>
            <a:off x="2673351" y="981937"/>
            <a:ext cx="978444" cy="1086185"/>
            <a:chOff x="4668206" y="981937"/>
            <a:chExt cx="978444" cy="108618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B92FF03-016F-4022-8261-77F69C0F5547}"/>
                </a:ext>
              </a:extLst>
            </p:cNvPr>
            <p:cNvGrpSpPr/>
            <p:nvPr/>
          </p:nvGrpSpPr>
          <p:grpSpPr>
            <a:xfrm>
              <a:off x="4762818" y="981937"/>
              <a:ext cx="795556" cy="786389"/>
              <a:chOff x="649013" y="2552863"/>
              <a:chExt cx="795556" cy="786389"/>
            </a:xfrm>
          </p:grpSpPr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E6FDBDDF-8B00-436D-B28A-DFC420B57686}"/>
                  </a:ext>
                </a:extLst>
              </p:cNvPr>
              <p:cNvSpPr/>
              <p:nvPr/>
            </p:nvSpPr>
            <p:spPr>
              <a:xfrm>
                <a:off x="982134" y="3071839"/>
                <a:ext cx="116994" cy="11699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8847966E-9D35-45D3-ADBB-D8BBD89857E5}"/>
                  </a:ext>
                </a:extLst>
              </p:cNvPr>
              <p:cNvSpPr/>
              <p:nvPr/>
            </p:nvSpPr>
            <p:spPr>
              <a:xfrm>
                <a:off x="851590" y="2812821"/>
                <a:ext cx="116994" cy="116994"/>
              </a:xfrm>
              <a:prstGeom prst="flowChartConnector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239AC2D-80F1-47A2-B34B-D644294B670C}"/>
                  </a:ext>
                </a:extLst>
              </p:cNvPr>
              <p:cNvSpPr/>
              <p:nvPr/>
            </p:nvSpPr>
            <p:spPr>
              <a:xfrm>
                <a:off x="649013" y="2552863"/>
                <a:ext cx="795556" cy="78638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4DAE835-79DD-4BBD-B35D-E543E4A8FA46}"/>
                    </a:ext>
                  </a:extLst>
                </p:cNvPr>
                <p:cNvSpPr txBox="1"/>
                <p:nvPr/>
              </p:nvSpPr>
              <p:spPr>
                <a:xfrm>
                  <a:off x="4668206" y="1729568"/>
                  <a:ext cx="9784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spc="-150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4DAE835-79DD-4BBD-B35D-E543E4A8F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206" y="1729568"/>
                  <a:ext cx="978444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Flowchart: Connector 72">
              <a:extLst>
                <a:ext uri="{FF2B5EF4-FFF2-40B4-BE49-F238E27FC236}">
                  <a16:creationId xmlns:a16="http://schemas.microsoft.com/office/drawing/2014/main" id="{DDF3CDCD-F44E-4871-A99B-EDEEACE13521}"/>
                </a:ext>
              </a:extLst>
            </p:cNvPr>
            <p:cNvSpPr/>
            <p:nvPr/>
          </p:nvSpPr>
          <p:spPr>
            <a:xfrm>
              <a:off x="5215014" y="1166556"/>
              <a:ext cx="116994" cy="116994"/>
            </a:xfrm>
            <a:prstGeom prst="flowChartConnector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E04BFA7-A1B8-4BB7-A503-4036D94A8268}"/>
                </a:ext>
              </a:extLst>
            </p:cNvPr>
            <p:cNvCxnSpPr>
              <a:cxnSpLocks/>
              <a:stCxn id="67" idx="6"/>
              <a:endCxn id="73" idx="3"/>
            </p:cNvCxnSpPr>
            <p:nvPr/>
          </p:nvCxnSpPr>
          <p:spPr>
            <a:xfrm flipV="1">
              <a:off x="5082389" y="1266417"/>
              <a:ext cx="149758" cy="339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53EF24B5-B4C4-4036-AAA1-E4A8FE387135}"/>
              </a:ext>
            </a:extLst>
          </p:cNvPr>
          <p:cNvSpPr/>
          <p:nvPr/>
        </p:nvSpPr>
        <p:spPr>
          <a:xfrm>
            <a:off x="4148733" y="980819"/>
            <a:ext cx="681026" cy="947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IPY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88EA29A-1662-4EC9-A976-33782CC21B79}"/>
              </a:ext>
            </a:extLst>
          </p:cNvPr>
          <p:cNvCxnSpPr>
            <a:cxnSpLocks/>
          </p:cNvCxnSpPr>
          <p:nvPr/>
        </p:nvCxnSpPr>
        <p:spPr>
          <a:xfrm>
            <a:off x="3588294" y="1474505"/>
            <a:ext cx="45213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C66DFE7-3AE9-4A55-8379-FC036B628019}"/>
              </a:ext>
            </a:extLst>
          </p:cNvPr>
          <p:cNvCxnSpPr>
            <a:cxnSpLocks/>
          </p:cNvCxnSpPr>
          <p:nvPr/>
        </p:nvCxnSpPr>
        <p:spPr>
          <a:xfrm>
            <a:off x="4922732" y="1474504"/>
            <a:ext cx="110976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264975C-416A-4556-A9ED-32FE309AE673}"/>
              </a:ext>
            </a:extLst>
          </p:cNvPr>
          <p:cNvCxnSpPr>
            <a:cxnSpLocks/>
          </p:cNvCxnSpPr>
          <p:nvPr/>
        </p:nvCxnSpPr>
        <p:spPr>
          <a:xfrm flipV="1">
            <a:off x="4471560" y="1976398"/>
            <a:ext cx="0" cy="24126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4F6C2E2-7B33-4EA9-9145-7655F00E7D1D}"/>
              </a:ext>
            </a:extLst>
          </p:cNvPr>
          <p:cNvGrpSpPr/>
          <p:nvPr/>
        </p:nvGrpSpPr>
        <p:grpSpPr>
          <a:xfrm rot="1258963">
            <a:off x="6250754" y="2169831"/>
            <a:ext cx="384566" cy="340142"/>
            <a:chOff x="6374779" y="2106166"/>
            <a:chExt cx="384566" cy="340142"/>
          </a:xfrm>
        </p:grpSpPr>
        <p:sp>
          <p:nvSpPr>
            <p:cNvPr id="130" name="Teardrop 129">
              <a:extLst>
                <a:ext uri="{FF2B5EF4-FFF2-40B4-BE49-F238E27FC236}">
                  <a16:creationId xmlns:a16="http://schemas.microsoft.com/office/drawing/2014/main" id="{F1D33F98-4D02-4EC4-B0F6-ED0E6662B2C7}"/>
                </a:ext>
              </a:extLst>
            </p:cNvPr>
            <p:cNvSpPr/>
            <p:nvPr/>
          </p:nvSpPr>
          <p:spPr>
            <a:xfrm rot="11134720">
              <a:off x="6374779" y="2106166"/>
              <a:ext cx="384566" cy="340142"/>
            </a:xfrm>
            <a:prstGeom prst="teardrop">
              <a:avLst>
                <a:gd name="adj" fmla="val 65205"/>
              </a:avLst>
            </a:prstGeom>
            <a:solidFill>
              <a:schemeClr val="bg2">
                <a:lumMod val="75000"/>
              </a:schemeClr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ardrop 100">
              <a:extLst>
                <a:ext uri="{FF2B5EF4-FFF2-40B4-BE49-F238E27FC236}">
                  <a16:creationId xmlns:a16="http://schemas.microsoft.com/office/drawing/2014/main" id="{75FDEB19-3908-4D87-9FC4-8B7279242547}"/>
                </a:ext>
              </a:extLst>
            </p:cNvPr>
            <p:cNvSpPr/>
            <p:nvPr/>
          </p:nvSpPr>
          <p:spPr>
            <a:xfrm rot="11017409">
              <a:off x="6399091" y="2147562"/>
              <a:ext cx="324346" cy="263804"/>
            </a:xfrm>
            <a:prstGeom prst="teardrop">
              <a:avLst>
                <a:gd name="adj" fmla="val 63136"/>
              </a:avLst>
            </a:prstGeom>
            <a:solidFill>
              <a:srgbClr val="0070C0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ardrop 103">
              <a:extLst>
                <a:ext uri="{FF2B5EF4-FFF2-40B4-BE49-F238E27FC236}">
                  <a16:creationId xmlns:a16="http://schemas.microsoft.com/office/drawing/2014/main" id="{3CA309F7-FED3-4EC1-863B-5D763819CA2B}"/>
                </a:ext>
              </a:extLst>
            </p:cNvPr>
            <p:cNvSpPr/>
            <p:nvPr/>
          </p:nvSpPr>
          <p:spPr>
            <a:xfrm rot="10405643">
              <a:off x="6433861" y="2202910"/>
              <a:ext cx="255977" cy="134609"/>
            </a:xfrm>
            <a:prstGeom prst="teardrop">
              <a:avLst>
                <a:gd name="adj" fmla="val 79104"/>
              </a:avLst>
            </a:prstGeom>
            <a:solidFill>
              <a:srgbClr val="61FFF7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ardrop 104">
              <a:extLst>
                <a:ext uri="{FF2B5EF4-FFF2-40B4-BE49-F238E27FC236}">
                  <a16:creationId xmlns:a16="http://schemas.microsoft.com/office/drawing/2014/main" id="{A56EDDD4-46B3-4ECF-B666-B4397E4F5652}"/>
                </a:ext>
              </a:extLst>
            </p:cNvPr>
            <p:cNvSpPr/>
            <p:nvPr/>
          </p:nvSpPr>
          <p:spPr>
            <a:xfrm rot="8953453">
              <a:off x="6492191" y="2224585"/>
              <a:ext cx="128469" cy="90571"/>
            </a:xfrm>
            <a:prstGeom prst="teardrop">
              <a:avLst>
                <a:gd name="adj" fmla="val 34076"/>
              </a:avLst>
            </a:prstGeom>
            <a:solidFill>
              <a:srgbClr val="FFFF01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ardrop 105">
              <a:extLst>
                <a:ext uri="{FF2B5EF4-FFF2-40B4-BE49-F238E27FC236}">
                  <a16:creationId xmlns:a16="http://schemas.microsoft.com/office/drawing/2014/main" id="{1D63398E-118A-4F6B-9E28-F0F278A3E35C}"/>
                </a:ext>
              </a:extLst>
            </p:cNvPr>
            <p:cNvSpPr/>
            <p:nvPr/>
          </p:nvSpPr>
          <p:spPr>
            <a:xfrm rot="8834827">
              <a:off x="6527338" y="2244146"/>
              <a:ext cx="54635" cy="44625"/>
            </a:xfrm>
            <a:prstGeom prst="teardrop">
              <a:avLst>
                <a:gd name="adj" fmla="val 30239"/>
              </a:avLst>
            </a:prstGeom>
            <a:solidFill>
              <a:srgbClr val="FF0000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888E975-1E04-458B-9C28-A835CE322937}"/>
              </a:ext>
            </a:extLst>
          </p:cNvPr>
          <p:cNvGrpSpPr/>
          <p:nvPr/>
        </p:nvGrpSpPr>
        <p:grpSpPr>
          <a:xfrm rot="170160">
            <a:off x="7216369" y="1443492"/>
            <a:ext cx="434525" cy="855955"/>
            <a:chOff x="7352555" y="1508389"/>
            <a:chExt cx="263795" cy="86811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33BA9B8-4710-44D5-A66A-B8AF23DEF59D}"/>
                </a:ext>
              </a:extLst>
            </p:cNvPr>
            <p:cNvSpPr/>
            <p:nvPr/>
          </p:nvSpPr>
          <p:spPr>
            <a:xfrm rot="4267154">
              <a:off x="7050394" y="1810550"/>
              <a:ext cx="868118" cy="26379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63EEE190-F178-4169-AAA0-569EDCCC128D}"/>
                </a:ext>
              </a:extLst>
            </p:cNvPr>
            <p:cNvGrpSpPr/>
            <p:nvPr/>
          </p:nvGrpSpPr>
          <p:grpSpPr>
            <a:xfrm rot="21396822">
              <a:off x="7388846" y="1630482"/>
              <a:ext cx="199455" cy="654730"/>
              <a:chOff x="6906258" y="1491543"/>
              <a:chExt cx="199455" cy="677585"/>
            </a:xfrm>
          </p:grpSpPr>
          <p:sp>
            <p:nvSpPr>
              <p:cNvPr id="109" name="Teardrop 108">
                <a:extLst>
                  <a:ext uri="{FF2B5EF4-FFF2-40B4-BE49-F238E27FC236}">
                    <a16:creationId xmlns:a16="http://schemas.microsoft.com/office/drawing/2014/main" id="{59E1F23B-764B-4709-BB77-B8DD090A4E15}"/>
                  </a:ext>
                </a:extLst>
              </p:cNvPr>
              <p:cNvSpPr/>
              <p:nvPr/>
            </p:nvSpPr>
            <p:spPr>
              <a:xfrm rot="10011382">
                <a:off x="6906258" y="1491543"/>
                <a:ext cx="199455" cy="677585"/>
              </a:xfrm>
              <a:prstGeom prst="teardrop">
                <a:avLst>
                  <a:gd name="adj" fmla="val 45563"/>
                </a:avLst>
              </a:prstGeom>
              <a:solidFill>
                <a:srgbClr val="0070C0"/>
              </a:solidFill>
              <a:ln w="381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Teardrop 109">
                <a:extLst>
                  <a:ext uri="{FF2B5EF4-FFF2-40B4-BE49-F238E27FC236}">
                    <a16:creationId xmlns:a16="http://schemas.microsoft.com/office/drawing/2014/main" id="{C74B096F-05E4-47E0-8D64-2922A1CF7CEE}"/>
                  </a:ext>
                </a:extLst>
              </p:cNvPr>
              <p:cNvSpPr/>
              <p:nvPr/>
            </p:nvSpPr>
            <p:spPr>
              <a:xfrm rot="9929798">
                <a:off x="6942797" y="1604949"/>
                <a:ext cx="153842" cy="485549"/>
              </a:xfrm>
              <a:prstGeom prst="teardrop">
                <a:avLst>
                  <a:gd name="adj" fmla="val 44329"/>
                </a:avLst>
              </a:prstGeom>
              <a:solidFill>
                <a:srgbClr val="61FFF7"/>
              </a:solidFill>
              <a:ln w="381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Teardrop 110">
                <a:extLst>
                  <a:ext uri="{FF2B5EF4-FFF2-40B4-BE49-F238E27FC236}">
                    <a16:creationId xmlns:a16="http://schemas.microsoft.com/office/drawing/2014/main" id="{36CDF219-10C4-4B06-B2CB-3058CE86A13C}"/>
                  </a:ext>
                </a:extLst>
              </p:cNvPr>
              <p:cNvSpPr/>
              <p:nvPr/>
            </p:nvSpPr>
            <p:spPr>
              <a:xfrm rot="10149176">
                <a:off x="6968784" y="1735727"/>
                <a:ext cx="115440" cy="244779"/>
              </a:xfrm>
              <a:prstGeom prst="teardrop">
                <a:avLst>
                  <a:gd name="adj" fmla="val 42889"/>
                </a:avLst>
              </a:prstGeom>
              <a:solidFill>
                <a:srgbClr val="FFFF01"/>
              </a:solidFill>
              <a:ln w="381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ardrop 111">
                <a:extLst>
                  <a:ext uri="{FF2B5EF4-FFF2-40B4-BE49-F238E27FC236}">
                    <a16:creationId xmlns:a16="http://schemas.microsoft.com/office/drawing/2014/main" id="{6BCF2B75-40D9-47BF-A2ED-6172A7CFDD9B}"/>
                  </a:ext>
                </a:extLst>
              </p:cNvPr>
              <p:cNvSpPr/>
              <p:nvPr/>
            </p:nvSpPr>
            <p:spPr>
              <a:xfrm rot="9326464">
                <a:off x="6990257" y="1803478"/>
                <a:ext cx="72167" cy="115031"/>
              </a:xfrm>
              <a:prstGeom prst="teardrop">
                <a:avLst>
                  <a:gd name="adj" fmla="val 32346"/>
                </a:avLst>
              </a:prstGeom>
              <a:solidFill>
                <a:srgbClr val="FF0000"/>
              </a:solidFill>
              <a:ln w="381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18E454C-4CAC-4A6A-99CF-FE2F30754CC2}"/>
              </a:ext>
            </a:extLst>
          </p:cNvPr>
          <p:cNvGrpSpPr/>
          <p:nvPr/>
        </p:nvGrpSpPr>
        <p:grpSpPr>
          <a:xfrm rot="20637106">
            <a:off x="6499133" y="1316768"/>
            <a:ext cx="438999" cy="846704"/>
            <a:chOff x="6916911" y="1853469"/>
            <a:chExt cx="548585" cy="438384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56A53783-82EF-46BE-9F9E-FB4E9CC7C0DC}"/>
                </a:ext>
              </a:extLst>
            </p:cNvPr>
            <p:cNvSpPr/>
            <p:nvPr/>
          </p:nvSpPr>
          <p:spPr>
            <a:xfrm rot="10800000">
              <a:off x="6916911" y="1853469"/>
              <a:ext cx="548585" cy="438384"/>
            </a:xfrm>
            <a:prstGeom prst="teardrop">
              <a:avLst>
                <a:gd name="adj" fmla="val 58778"/>
              </a:avLst>
            </a:prstGeom>
            <a:solidFill>
              <a:schemeClr val="bg2">
                <a:lumMod val="75000"/>
              </a:schemeClr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ardrop 114">
              <a:extLst>
                <a:ext uri="{FF2B5EF4-FFF2-40B4-BE49-F238E27FC236}">
                  <a16:creationId xmlns:a16="http://schemas.microsoft.com/office/drawing/2014/main" id="{662C65A7-A63E-4F6B-8D29-96190784D4D5}"/>
                </a:ext>
              </a:extLst>
            </p:cNvPr>
            <p:cNvSpPr/>
            <p:nvPr/>
          </p:nvSpPr>
          <p:spPr>
            <a:xfrm rot="10800000">
              <a:off x="6948588" y="1892306"/>
              <a:ext cx="485233" cy="368350"/>
            </a:xfrm>
            <a:prstGeom prst="teardrop">
              <a:avLst>
                <a:gd name="adj" fmla="val 58778"/>
              </a:avLst>
            </a:prstGeom>
            <a:solidFill>
              <a:srgbClr val="0070C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ardrop 115">
              <a:extLst>
                <a:ext uri="{FF2B5EF4-FFF2-40B4-BE49-F238E27FC236}">
                  <a16:creationId xmlns:a16="http://schemas.microsoft.com/office/drawing/2014/main" id="{114B7AF3-6882-4F9E-B04B-94ABC90AF285}"/>
                </a:ext>
              </a:extLst>
            </p:cNvPr>
            <p:cNvSpPr/>
            <p:nvPr/>
          </p:nvSpPr>
          <p:spPr>
            <a:xfrm rot="11279673">
              <a:off x="6993393" y="1939438"/>
              <a:ext cx="395622" cy="291524"/>
            </a:xfrm>
            <a:prstGeom prst="teardrop">
              <a:avLst>
                <a:gd name="adj" fmla="val 51326"/>
              </a:avLst>
            </a:prstGeom>
            <a:solidFill>
              <a:srgbClr val="61FFF7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ardrop 116">
              <a:extLst>
                <a:ext uri="{FF2B5EF4-FFF2-40B4-BE49-F238E27FC236}">
                  <a16:creationId xmlns:a16="http://schemas.microsoft.com/office/drawing/2014/main" id="{F66F6DD6-0971-4F8D-8465-7B50FE1FEAE5}"/>
                </a:ext>
              </a:extLst>
            </p:cNvPr>
            <p:cNvSpPr/>
            <p:nvPr/>
          </p:nvSpPr>
          <p:spPr>
            <a:xfrm rot="11367340">
              <a:off x="7062042" y="2016700"/>
              <a:ext cx="246143" cy="154758"/>
            </a:xfrm>
            <a:prstGeom prst="teardrop">
              <a:avLst>
                <a:gd name="adj" fmla="val 34300"/>
              </a:avLst>
            </a:prstGeom>
            <a:solidFill>
              <a:srgbClr val="FFFF01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ardrop 117">
              <a:extLst>
                <a:ext uri="{FF2B5EF4-FFF2-40B4-BE49-F238E27FC236}">
                  <a16:creationId xmlns:a16="http://schemas.microsoft.com/office/drawing/2014/main" id="{86ECC121-899A-42C7-8465-8F5F667C9DBE}"/>
                </a:ext>
              </a:extLst>
            </p:cNvPr>
            <p:cNvSpPr/>
            <p:nvPr/>
          </p:nvSpPr>
          <p:spPr>
            <a:xfrm rot="11762894">
              <a:off x="7139584" y="2054412"/>
              <a:ext cx="104625" cy="84786"/>
            </a:xfrm>
            <a:prstGeom prst="teardrop">
              <a:avLst>
                <a:gd name="adj" fmla="val 29240"/>
              </a:avLst>
            </a:prstGeom>
            <a:solidFill>
              <a:srgbClr val="FF000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FE7F912-CB79-4DA7-BF7A-72CF5CD56383}"/>
              </a:ext>
            </a:extLst>
          </p:cNvPr>
          <p:cNvGrpSpPr/>
          <p:nvPr/>
        </p:nvGrpSpPr>
        <p:grpSpPr>
          <a:xfrm>
            <a:off x="7821852" y="1036768"/>
            <a:ext cx="474868" cy="819023"/>
            <a:chOff x="7656841" y="1115516"/>
            <a:chExt cx="309513" cy="1047728"/>
          </a:xfrm>
        </p:grpSpPr>
        <p:sp>
          <p:nvSpPr>
            <p:cNvPr id="136" name="Teardrop 135">
              <a:extLst>
                <a:ext uri="{FF2B5EF4-FFF2-40B4-BE49-F238E27FC236}">
                  <a16:creationId xmlns:a16="http://schemas.microsoft.com/office/drawing/2014/main" id="{99B198A7-9AD7-46FC-A5B4-E7081C6E17ED}"/>
                </a:ext>
              </a:extLst>
            </p:cNvPr>
            <p:cNvSpPr/>
            <p:nvPr/>
          </p:nvSpPr>
          <p:spPr>
            <a:xfrm rot="9830347">
              <a:off x="7656841" y="1115516"/>
              <a:ext cx="309513" cy="1047728"/>
            </a:xfrm>
            <a:prstGeom prst="teardrop">
              <a:avLst>
                <a:gd name="adj" fmla="val 76866"/>
              </a:avLst>
            </a:prstGeom>
            <a:solidFill>
              <a:schemeClr val="bg2">
                <a:lumMod val="75000"/>
              </a:schemeClr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ardrop 136">
              <a:extLst>
                <a:ext uri="{FF2B5EF4-FFF2-40B4-BE49-F238E27FC236}">
                  <a16:creationId xmlns:a16="http://schemas.microsoft.com/office/drawing/2014/main" id="{BCE62E94-98BD-4F63-B52C-75F84B9E5861}"/>
                </a:ext>
              </a:extLst>
            </p:cNvPr>
            <p:cNvSpPr/>
            <p:nvPr/>
          </p:nvSpPr>
          <p:spPr>
            <a:xfrm rot="9937100">
              <a:off x="7686680" y="1226044"/>
              <a:ext cx="261731" cy="859431"/>
            </a:xfrm>
            <a:prstGeom prst="teardrop">
              <a:avLst>
                <a:gd name="adj" fmla="val 72891"/>
              </a:avLst>
            </a:prstGeom>
            <a:solidFill>
              <a:srgbClr val="0070C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ardrop 137">
              <a:extLst>
                <a:ext uri="{FF2B5EF4-FFF2-40B4-BE49-F238E27FC236}">
                  <a16:creationId xmlns:a16="http://schemas.microsoft.com/office/drawing/2014/main" id="{8D5FEC33-EC02-4BE6-AE16-5F12277D023D}"/>
                </a:ext>
              </a:extLst>
            </p:cNvPr>
            <p:cNvSpPr/>
            <p:nvPr/>
          </p:nvSpPr>
          <p:spPr>
            <a:xfrm rot="9834477">
              <a:off x="7712082" y="1383728"/>
              <a:ext cx="215527" cy="588216"/>
            </a:xfrm>
            <a:prstGeom prst="teardrop">
              <a:avLst>
                <a:gd name="adj" fmla="val 74809"/>
              </a:avLst>
            </a:prstGeom>
            <a:solidFill>
              <a:srgbClr val="61FFF7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ardrop 138">
              <a:extLst>
                <a:ext uri="{FF2B5EF4-FFF2-40B4-BE49-F238E27FC236}">
                  <a16:creationId xmlns:a16="http://schemas.microsoft.com/office/drawing/2014/main" id="{F5F66F04-8C3C-4908-9189-497DC84ACED7}"/>
                </a:ext>
              </a:extLst>
            </p:cNvPr>
            <p:cNvSpPr/>
            <p:nvPr/>
          </p:nvSpPr>
          <p:spPr>
            <a:xfrm rot="9609584">
              <a:off x="7751356" y="1502944"/>
              <a:ext cx="136830" cy="402700"/>
            </a:xfrm>
            <a:prstGeom prst="teardrop">
              <a:avLst>
                <a:gd name="adj" fmla="val 82065"/>
              </a:avLst>
            </a:prstGeom>
            <a:solidFill>
              <a:srgbClr val="FFFF01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ardrop 139">
              <a:extLst>
                <a:ext uri="{FF2B5EF4-FFF2-40B4-BE49-F238E27FC236}">
                  <a16:creationId xmlns:a16="http://schemas.microsoft.com/office/drawing/2014/main" id="{ABDC3990-DFC7-4B47-8972-5A135D5B427B}"/>
                </a:ext>
              </a:extLst>
            </p:cNvPr>
            <p:cNvSpPr/>
            <p:nvPr/>
          </p:nvSpPr>
          <p:spPr>
            <a:xfrm rot="9453822">
              <a:off x="7783796" y="1612769"/>
              <a:ext cx="70738" cy="215252"/>
            </a:xfrm>
            <a:prstGeom prst="teardrop">
              <a:avLst>
                <a:gd name="adj" fmla="val 84823"/>
              </a:avLst>
            </a:prstGeom>
            <a:solidFill>
              <a:srgbClr val="FF000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83F335F3-B774-427C-A047-D22CCB2358B9}"/>
              </a:ext>
            </a:extLst>
          </p:cNvPr>
          <p:cNvSpPr/>
          <p:nvPr/>
        </p:nvSpPr>
        <p:spPr>
          <a:xfrm>
            <a:off x="8633232" y="3082427"/>
            <a:ext cx="1216256" cy="452612"/>
          </a:xfrm>
          <a:prstGeom prst="rightArrow">
            <a:avLst>
              <a:gd name="adj1" fmla="val 50000"/>
              <a:gd name="adj2" fmla="val 9935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  <a:scene3d>
            <a:camera prst="isometricOffAxis1Top">
              <a:rot lat="18969643" lon="18762693" rev="498343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88478B-5116-4FEC-A548-8F3D1D256B7D}"/>
              </a:ext>
            </a:extLst>
          </p:cNvPr>
          <p:cNvGrpSpPr/>
          <p:nvPr/>
        </p:nvGrpSpPr>
        <p:grpSpPr>
          <a:xfrm>
            <a:off x="3189807" y="3067226"/>
            <a:ext cx="275865" cy="207261"/>
            <a:chOff x="3252685" y="4363039"/>
            <a:chExt cx="303452" cy="227987"/>
          </a:xfrm>
        </p:grpSpPr>
        <p:sp>
          <p:nvSpPr>
            <p:cNvPr id="85" name="Flowchart: Connector 84">
              <a:extLst>
                <a:ext uri="{FF2B5EF4-FFF2-40B4-BE49-F238E27FC236}">
                  <a16:creationId xmlns:a16="http://schemas.microsoft.com/office/drawing/2014/main" id="{F8E9BA3C-1EDD-4272-8C01-AD9399A7BD47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lowchart: Connector 83">
              <a:extLst>
                <a:ext uri="{FF2B5EF4-FFF2-40B4-BE49-F238E27FC236}">
                  <a16:creationId xmlns:a16="http://schemas.microsoft.com/office/drawing/2014/main" id="{0534C09C-5815-4DC8-9430-C79CA6A0ABEF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lowchart: Connector 82">
              <a:extLst>
                <a:ext uri="{FF2B5EF4-FFF2-40B4-BE49-F238E27FC236}">
                  <a16:creationId xmlns:a16="http://schemas.microsoft.com/office/drawing/2014/main" id="{4106126C-3253-4ECB-9AF6-333D5041D076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lowchart: Connector 79">
              <a:extLst>
                <a:ext uri="{FF2B5EF4-FFF2-40B4-BE49-F238E27FC236}">
                  <a16:creationId xmlns:a16="http://schemas.microsoft.com/office/drawing/2014/main" id="{AE8BA498-272C-4741-ADB8-CC5D4EC57FC8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B6637B4-9B2A-4FE5-B529-C18344238983}"/>
              </a:ext>
            </a:extLst>
          </p:cNvPr>
          <p:cNvGrpSpPr/>
          <p:nvPr/>
        </p:nvGrpSpPr>
        <p:grpSpPr>
          <a:xfrm rot="19958770">
            <a:off x="2932139" y="2843921"/>
            <a:ext cx="331216" cy="207261"/>
            <a:chOff x="3252685" y="4363039"/>
            <a:chExt cx="303452" cy="227987"/>
          </a:xfrm>
        </p:grpSpPr>
        <p:sp>
          <p:nvSpPr>
            <p:cNvPr id="87" name="Flowchart: Connector 86">
              <a:extLst>
                <a:ext uri="{FF2B5EF4-FFF2-40B4-BE49-F238E27FC236}">
                  <a16:creationId xmlns:a16="http://schemas.microsoft.com/office/drawing/2014/main" id="{20CD3D4A-3F46-4333-AC29-63A5F209C95A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lowchart: Connector 87">
              <a:extLst>
                <a:ext uri="{FF2B5EF4-FFF2-40B4-BE49-F238E27FC236}">
                  <a16:creationId xmlns:a16="http://schemas.microsoft.com/office/drawing/2014/main" id="{46D2E2C9-E35E-4725-8AE8-63AB416A49E6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lowchart: Connector 89">
              <a:extLst>
                <a:ext uri="{FF2B5EF4-FFF2-40B4-BE49-F238E27FC236}">
                  <a16:creationId xmlns:a16="http://schemas.microsoft.com/office/drawing/2014/main" id="{B21265F7-E27F-487A-BE06-E92FB3758989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07A0CA71-FF72-4565-94DD-7984DCF6546D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A89F6E3-5F40-4367-8839-A1C0733515A9}"/>
              </a:ext>
            </a:extLst>
          </p:cNvPr>
          <p:cNvGrpSpPr/>
          <p:nvPr/>
        </p:nvGrpSpPr>
        <p:grpSpPr>
          <a:xfrm rot="187554">
            <a:off x="2819534" y="2542474"/>
            <a:ext cx="364338" cy="207261"/>
            <a:chOff x="3252685" y="4363039"/>
            <a:chExt cx="303452" cy="227987"/>
          </a:xfrm>
        </p:grpSpPr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2B554F19-39CC-439E-8471-59D816146EBE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FDB3863D-D8DE-4A75-89E8-B33393CDBB49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D4623523-09D4-4702-8273-5FD086267966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46FC31EA-D9A9-4BCF-9AE2-C653D1B9C30A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1BAA48D-B303-42AF-BC12-AC30C82C40C0}"/>
              </a:ext>
            </a:extLst>
          </p:cNvPr>
          <p:cNvGrpSpPr/>
          <p:nvPr/>
        </p:nvGrpSpPr>
        <p:grpSpPr>
          <a:xfrm rot="2207151">
            <a:off x="3132152" y="2362159"/>
            <a:ext cx="400772" cy="207261"/>
            <a:chOff x="3252685" y="4363039"/>
            <a:chExt cx="303452" cy="227987"/>
          </a:xfrm>
        </p:grpSpPr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2CA456F3-91CC-4103-BFEE-96767A4439BD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lowchart: Connector 106">
              <a:extLst>
                <a:ext uri="{FF2B5EF4-FFF2-40B4-BE49-F238E27FC236}">
                  <a16:creationId xmlns:a16="http://schemas.microsoft.com/office/drawing/2014/main" id="{45CADC5F-E81A-407A-8450-F61D4953B2F0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02AC890B-937F-4599-AEEE-C7F742D5C926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0C5C7C87-BF99-4FDF-8BC2-B1487E9A84AE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19D5A50-2176-4D4C-B2C8-F3B049D5B991}"/>
              </a:ext>
            </a:extLst>
          </p:cNvPr>
          <p:cNvGrpSpPr/>
          <p:nvPr/>
        </p:nvGrpSpPr>
        <p:grpSpPr>
          <a:xfrm rot="1438659">
            <a:off x="4379928" y="3114336"/>
            <a:ext cx="275865" cy="207261"/>
            <a:chOff x="3252685" y="4363039"/>
            <a:chExt cx="303452" cy="227987"/>
          </a:xfrm>
        </p:grpSpPr>
        <p:sp>
          <p:nvSpPr>
            <p:cNvPr id="125" name="Flowchart: Connector 124">
              <a:extLst>
                <a:ext uri="{FF2B5EF4-FFF2-40B4-BE49-F238E27FC236}">
                  <a16:creationId xmlns:a16="http://schemas.microsoft.com/office/drawing/2014/main" id="{429AA344-CAC1-4EF0-B766-2C62D09C6021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lowchart: Connector 125">
              <a:extLst>
                <a:ext uri="{FF2B5EF4-FFF2-40B4-BE49-F238E27FC236}">
                  <a16:creationId xmlns:a16="http://schemas.microsoft.com/office/drawing/2014/main" id="{366D2FB1-7FAA-4CF2-98E2-1D6C157B9B09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lowchart: Connector 126">
              <a:extLst>
                <a:ext uri="{FF2B5EF4-FFF2-40B4-BE49-F238E27FC236}">
                  <a16:creationId xmlns:a16="http://schemas.microsoft.com/office/drawing/2014/main" id="{C982404A-E2DB-4E88-91F9-BA7F7CD979FF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392D25B1-2852-404A-9506-827357845CE6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4522797-672D-4B95-99DD-5D6511FBD4BE}"/>
              </a:ext>
            </a:extLst>
          </p:cNvPr>
          <p:cNvGrpSpPr/>
          <p:nvPr/>
        </p:nvGrpSpPr>
        <p:grpSpPr>
          <a:xfrm rot="413890">
            <a:off x="4282966" y="2804567"/>
            <a:ext cx="333797" cy="207261"/>
            <a:chOff x="3252685" y="4363039"/>
            <a:chExt cx="303452" cy="227987"/>
          </a:xfrm>
        </p:grpSpPr>
        <p:sp>
          <p:nvSpPr>
            <p:cNvPr id="133" name="Flowchart: Connector 132">
              <a:extLst>
                <a:ext uri="{FF2B5EF4-FFF2-40B4-BE49-F238E27FC236}">
                  <a16:creationId xmlns:a16="http://schemas.microsoft.com/office/drawing/2014/main" id="{8F4FA053-9BF9-4A02-843F-050586F203BE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lowchart: Connector 134">
              <a:extLst>
                <a:ext uri="{FF2B5EF4-FFF2-40B4-BE49-F238E27FC236}">
                  <a16:creationId xmlns:a16="http://schemas.microsoft.com/office/drawing/2014/main" id="{31924B64-66AE-4E60-A30A-952704900452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lowchart: Connector 141">
              <a:extLst>
                <a:ext uri="{FF2B5EF4-FFF2-40B4-BE49-F238E27FC236}">
                  <a16:creationId xmlns:a16="http://schemas.microsoft.com/office/drawing/2014/main" id="{A6B9213A-407A-4A88-8828-26A7B9B393F4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lowchart: Connector 143">
              <a:extLst>
                <a:ext uri="{FF2B5EF4-FFF2-40B4-BE49-F238E27FC236}">
                  <a16:creationId xmlns:a16="http://schemas.microsoft.com/office/drawing/2014/main" id="{CDEB1AAA-FD67-49AD-B429-23502FD02333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A4CE631-251D-4A42-9595-FC8BA800C3AB}"/>
              </a:ext>
            </a:extLst>
          </p:cNvPr>
          <p:cNvGrpSpPr/>
          <p:nvPr/>
        </p:nvGrpSpPr>
        <p:grpSpPr>
          <a:xfrm rot="20972468">
            <a:off x="4492473" y="2532803"/>
            <a:ext cx="333797" cy="207261"/>
            <a:chOff x="3252685" y="4363039"/>
            <a:chExt cx="303452" cy="227987"/>
          </a:xfrm>
        </p:grpSpPr>
        <p:sp>
          <p:nvSpPr>
            <p:cNvPr id="146" name="Flowchart: Connector 145">
              <a:extLst>
                <a:ext uri="{FF2B5EF4-FFF2-40B4-BE49-F238E27FC236}">
                  <a16:creationId xmlns:a16="http://schemas.microsoft.com/office/drawing/2014/main" id="{3BAA2867-C94D-493E-A0D6-EE80454E862D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lowchart: Connector 146">
              <a:extLst>
                <a:ext uri="{FF2B5EF4-FFF2-40B4-BE49-F238E27FC236}">
                  <a16:creationId xmlns:a16="http://schemas.microsoft.com/office/drawing/2014/main" id="{F8BE0A59-A042-4CB4-8F7E-F265BCDB8B54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lowchart: Connector 147">
              <a:extLst>
                <a:ext uri="{FF2B5EF4-FFF2-40B4-BE49-F238E27FC236}">
                  <a16:creationId xmlns:a16="http://schemas.microsoft.com/office/drawing/2014/main" id="{3F2316C2-235A-4AF0-B4D7-5BDED23FA7E0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lowchart: Connector 148">
              <a:extLst>
                <a:ext uri="{FF2B5EF4-FFF2-40B4-BE49-F238E27FC236}">
                  <a16:creationId xmlns:a16="http://schemas.microsoft.com/office/drawing/2014/main" id="{EF47C1A6-6FB4-4CBA-9F1E-DA58B70A7DBD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43303D1-BAF8-4441-AA0E-7702C5AB8AD4}"/>
              </a:ext>
            </a:extLst>
          </p:cNvPr>
          <p:cNvGrpSpPr/>
          <p:nvPr/>
        </p:nvGrpSpPr>
        <p:grpSpPr>
          <a:xfrm rot="20882992">
            <a:off x="4162015" y="2344388"/>
            <a:ext cx="403895" cy="207261"/>
            <a:chOff x="3252685" y="4363039"/>
            <a:chExt cx="303452" cy="227987"/>
          </a:xfrm>
        </p:grpSpPr>
        <p:sp>
          <p:nvSpPr>
            <p:cNvPr id="151" name="Flowchart: Connector 150">
              <a:extLst>
                <a:ext uri="{FF2B5EF4-FFF2-40B4-BE49-F238E27FC236}">
                  <a16:creationId xmlns:a16="http://schemas.microsoft.com/office/drawing/2014/main" id="{2D3DFE02-CDC7-412F-9009-5DE291598489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lowchart: Connector 151">
              <a:extLst>
                <a:ext uri="{FF2B5EF4-FFF2-40B4-BE49-F238E27FC236}">
                  <a16:creationId xmlns:a16="http://schemas.microsoft.com/office/drawing/2014/main" id="{7ED7223C-E894-40B0-B71E-16567B5272FF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Flowchart: Connector 152">
              <a:extLst>
                <a:ext uri="{FF2B5EF4-FFF2-40B4-BE49-F238E27FC236}">
                  <a16:creationId xmlns:a16="http://schemas.microsoft.com/office/drawing/2014/main" id="{92BBBA26-B15D-452D-AF44-8B90B17063C0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lowchart: Connector 153">
              <a:extLst>
                <a:ext uri="{FF2B5EF4-FFF2-40B4-BE49-F238E27FC236}">
                  <a16:creationId xmlns:a16="http://schemas.microsoft.com/office/drawing/2014/main" id="{A4333F36-2E55-426C-BBFA-2FCA597DE8C3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C639E2C1-3AFA-4342-82B3-B1FFC251EB84}"/>
              </a:ext>
            </a:extLst>
          </p:cNvPr>
          <p:cNvGrpSpPr/>
          <p:nvPr/>
        </p:nvGrpSpPr>
        <p:grpSpPr>
          <a:xfrm rot="843769">
            <a:off x="5416740" y="3088096"/>
            <a:ext cx="275865" cy="207261"/>
            <a:chOff x="3252685" y="4363039"/>
            <a:chExt cx="303452" cy="227987"/>
          </a:xfrm>
        </p:grpSpPr>
        <p:sp>
          <p:nvSpPr>
            <p:cNvPr id="156" name="Flowchart: Connector 155">
              <a:extLst>
                <a:ext uri="{FF2B5EF4-FFF2-40B4-BE49-F238E27FC236}">
                  <a16:creationId xmlns:a16="http://schemas.microsoft.com/office/drawing/2014/main" id="{F9183E72-E693-45F2-B4F5-C1B6D27F0D06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Flowchart: Connector 156">
              <a:extLst>
                <a:ext uri="{FF2B5EF4-FFF2-40B4-BE49-F238E27FC236}">
                  <a16:creationId xmlns:a16="http://schemas.microsoft.com/office/drawing/2014/main" id="{D4071003-904D-4E71-B257-86EBE1DFF014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3AB2F142-E4C9-4681-AE07-DE664644F371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lowchart: Connector 158">
              <a:extLst>
                <a:ext uri="{FF2B5EF4-FFF2-40B4-BE49-F238E27FC236}">
                  <a16:creationId xmlns:a16="http://schemas.microsoft.com/office/drawing/2014/main" id="{85E4339C-CC17-41FF-A1A1-C88FDEC337C1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CA2280E-D6A3-41B6-A650-CFEBBB78F7A3}"/>
              </a:ext>
            </a:extLst>
          </p:cNvPr>
          <p:cNvGrpSpPr/>
          <p:nvPr/>
        </p:nvGrpSpPr>
        <p:grpSpPr>
          <a:xfrm rot="21244488">
            <a:off x="5467495" y="2824604"/>
            <a:ext cx="367177" cy="171290"/>
            <a:chOff x="3252685" y="4363039"/>
            <a:chExt cx="303452" cy="227987"/>
          </a:xfrm>
        </p:grpSpPr>
        <p:sp>
          <p:nvSpPr>
            <p:cNvPr id="161" name="Flowchart: Connector 160">
              <a:extLst>
                <a:ext uri="{FF2B5EF4-FFF2-40B4-BE49-F238E27FC236}">
                  <a16:creationId xmlns:a16="http://schemas.microsoft.com/office/drawing/2014/main" id="{A2ED0E83-1E8F-43E5-96B0-A588F15FF6E9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Flowchart: Connector 161">
              <a:extLst>
                <a:ext uri="{FF2B5EF4-FFF2-40B4-BE49-F238E27FC236}">
                  <a16:creationId xmlns:a16="http://schemas.microsoft.com/office/drawing/2014/main" id="{3CBE0EE5-CAE4-4193-9D9D-0434C652B1F6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Flowchart: Connector 162">
              <a:extLst>
                <a:ext uri="{FF2B5EF4-FFF2-40B4-BE49-F238E27FC236}">
                  <a16:creationId xmlns:a16="http://schemas.microsoft.com/office/drawing/2014/main" id="{3BECE72D-735F-477A-A1A2-2E2DA0C40848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lowchart: Connector 163">
              <a:extLst>
                <a:ext uri="{FF2B5EF4-FFF2-40B4-BE49-F238E27FC236}">
                  <a16:creationId xmlns:a16="http://schemas.microsoft.com/office/drawing/2014/main" id="{1BF5FAAF-8D4E-447B-8F94-C598EEC75404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EE65B262-7061-494E-B5DB-EC6D790AD2F7}"/>
              </a:ext>
            </a:extLst>
          </p:cNvPr>
          <p:cNvGrpSpPr/>
          <p:nvPr/>
        </p:nvGrpSpPr>
        <p:grpSpPr>
          <a:xfrm rot="21244488">
            <a:off x="5391604" y="2539828"/>
            <a:ext cx="403895" cy="207261"/>
            <a:chOff x="3252685" y="4363039"/>
            <a:chExt cx="303452" cy="227987"/>
          </a:xfrm>
        </p:grpSpPr>
        <p:sp>
          <p:nvSpPr>
            <p:cNvPr id="166" name="Flowchart: Connector 165">
              <a:extLst>
                <a:ext uri="{FF2B5EF4-FFF2-40B4-BE49-F238E27FC236}">
                  <a16:creationId xmlns:a16="http://schemas.microsoft.com/office/drawing/2014/main" id="{5A69125C-8533-4DCE-8F70-585AFEE6FEC8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lowchart: Connector 166">
              <a:extLst>
                <a:ext uri="{FF2B5EF4-FFF2-40B4-BE49-F238E27FC236}">
                  <a16:creationId xmlns:a16="http://schemas.microsoft.com/office/drawing/2014/main" id="{F5E32F7B-97BC-45C0-A567-5F83405D2D54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Flowchart: Connector 167">
              <a:extLst>
                <a:ext uri="{FF2B5EF4-FFF2-40B4-BE49-F238E27FC236}">
                  <a16:creationId xmlns:a16="http://schemas.microsoft.com/office/drawing/2014/main" id="{0962F03A-CAF3-4530-ADEC-A68471D525AF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lowchart: Connector 168">
              <a:extLst>
                <a:ext uri="{FF2B5EF4-FFF2-40B4-BE49-F238E27FC236}">
                  <a16:creationId xmlns:a16="http://schemas.microsoft.com/office/drawing/2014/main" id="{C7F3E6A7-F1BD-48D8-ABC0-AAC0708415AF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3A77124-537A-420B-8338-7167E331771F}"/>
              </a:ext>
            </a:extLst>
          </p:cNvPr>
          <p:cNvGrpSpPr/>
          <p:nvPr/>
        </p:nvGrpSpPr>
        <p:grpSpPr>
          <a:xfrm rot="21244488">
            <a:off x="5172768" y="2339334"/>
            <a:ext cx="488714" cy="171290"/>
            <a:chOff x="3252685" y="4363039"/>
            <a:chExt cx="303452" cy="227987"/>
          </a:xfrm>
        </p:grpSpPr>
        <p:sp>
          <p:nvSpPr>
            <p:cNvPr id="171" name="Flowchart: Connector 170">
              <a:extLst>
                <a:ext uri="{FF2B5EF4-FFF2-40B4-BE49-F238E27FC236}">
                  <a16:creationId xmlns:a16="http://schemas.microsoft.com/office/drawing/2014/main" id="{8DD06F71-A78B-478D-ACA1-5EA9BDC0D934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Flowchart: Connector 171">
              <a:extLst>
                <a:ext uri="{FF2B5EF4-FFF2-40B4-BE49-F238E27FC236}">
                  <a16:creationId xmlns:a16="http://schemas.microsoft.com/office/drawing/2014/main" id="{05A7AC1B-418E-4BD9-8AD6-48B88A26A8A0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Flowchart: Connector 172">
              <a:extLst>
                <a:ext uri="{FF2B5EF4-FFF2-40B4-BE49-F238E27FC236}">
                  <a16:creationId xmlns:a16="http://schemas.microsoft.com/office/drawing/2014/main" id="{717392C1-7B83-42C5-BBD1-21C68AD68D01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Flowchart: Connector 173">
              <a:extLst>
                <a:ext uri="{FF2B5EF4-FFF2-40B4-BE49-F238E27FC236}">
                  <a16:creationId xmlns:a16="http://schemas.microsoft.com/office/drawing/2014/main" id="{81C0F0C2-8357-444F-8393-8B9F78C72C63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292342F-7587-432D-9A7F-14CF16D840D9}"/>
              </a:ext>
            </a:extLst>
          </p:cNvPr>
          <p:cNvSpPr txBox="1"/>
          <p:nvPr/>
        </p:nvSpPr>
        <p:spPr>
          <a:xfrm>
            <a:off x="6369971" y="3824403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DFB0503-8CF8-4BEF-9515-D1A7AED2DDA4}"/>
              </a:ext>
            </a:extLst>
          </p:cNvPr>
          <p:cNvSpPr txBox="1"/>
          <p:nvPr/>
        </p:nvSpPr>
        <p:spPr>
          <a:xfrm>
            <a:off x="9510297" y="1830244"/>
            <a:ext cx="269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1" dirty="0"/>
              <a:t>H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D2AB991-838C-444B-B6A1-988FFE6BC7A3}"/>
              </a:ext>
            </a:extLst>
          </p:cNvPr>
          <p:cNvSpPr txBox="1"/>
          <p:nvPr/>
        </p:nvSpPr>
        <p:spPr>
          <a:xfrm>
            <a:off x="7762499" y="2947775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F4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2C4F93B-E976-4892-B501-43423441E850}"/>
              </a:ext>
            </a:extLst>
          </p:cNvPr>
          <p:cNvSpPr txBox="1"/>
          <p:nvPr/>
        </p:nvSpPr>
        <p:spPr>
          <a:xfrm>
            <a:off x="8677142" y="2694410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F3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EA22B0-9D1A-4FC6-B3D2-A4779FB1845D}"/>
              </a:ext>
            </a:extLst>
          </p:cNvPr>
          <p:cNvSpPr txBox="1"/>
          <p:nvPr/>
        </p:nvSpPr>
        <p:spPr>
          <a:xfrm>
            <a:off x="9163527" y="2353746"/>
            <a:ext cx="3209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/>
              <a:t>F2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6A1540C-7F6D-4CBF-AA7A-12BFDA18A2E4}"/>
              </a:ext>
            </a:extLst>
          </p:cNvPr>
          <p:cNvSpPr txBox="1"/>
          <p:nvPr/>
        </p:nvSpPr>
        <p:spPr>
          <a:xfrm>
            <a:off x="9390208" y="2116876"/>
            <a:ext cx="3209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/>
              <a:t>F1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1183B06-BFD2-4019-821A-B83BEC110DA1}"/>
              </a:ext>
            </a:extLst>
          </p:cNvPr>
          <p:cNvSpPr txBox="1"/>
          <p:nvPr/>
        </p:nvSpPr>
        <p:spPr>
          <a:xfrm>
            <a:off x="5611361" y="2280045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H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FFA66BA-8EE2-4E15-A69F-72E8050811C5}"/>
              </a:ext>
            </a:extLst>
          </p:cNvPr>
          <p:cNvSpPr txBox="1"/>
          <p:nvPr/>
        </p:nvSpPr>
        <p:spPr>
          <a:xfrm>
            <a:off x="4518202" y="2290456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H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D26B6CB-916C-46BF-9A68-DC6C33C7FA76}"/>
              </a:ext>
            </a:extLst>
          </p:cNvPr>
          <p:cNvSpPr txBox="1"/>
          <p:nvPr/>
        </p:nvSpPr>
        <p:spPr>
          <a:xfrm>
            <a:off x="2930353" y="2280045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H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E2AE90D0-0C24-438A-95F0-F300377B9C83}"/>
              </a:ext>
            </a:extLst>
          </p:cNvPr>
          <p:cNvSpPr txBox="1"/>
          <p:nvPr/>
        </p:nvSpPr>
        <p:spPr>
          <a:xfrm>
            <a:off x="3127416" y="2559949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F1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08CE2AB-7080-4A78-ABE0-F55DEF030EDC}"/>
              </a:ext>
            </a:extLst>
          </p:cNvPr>
          <p:cNvSpPr txBox="1"/>
          <p:nvPr/>
        </p:nvSpPr>
        <p:spPr>
          <a:xfrm>
            <a:off x="4237428" y="2529263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D2401EA-F5F5-4F91-BCBC-CA6713AEB48F}"/>
              </a:ext>
            </a:extLst>
          </p:cNvPr>
          <p:cNvSpPr txBox="1"/>
          <p:nvPr/>
        </p:nvSpPr>
        <p:spPr>
          <a:xfrm>
            <a:off x="5132873" y="2559888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F1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5466F38-375E-403E-9283-93111B5AB3E5}"/>
              </a:ext>
            </a:extLst>
          </p:cNvPr>
          <p:cNvSpPr txBox="1"/>
          <p:nvPr/>
        </p:nvSpPr>
        <p:spPr>
          <a:xfrm>
            <a:off x="3195332" y="2793494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209279F-E05D-4A0D-86A5-900001FD1BCA}"/>
              </a:ext>
            </a:extLst>
          </p:cNvPr>
          <p:cNvSpPr txBox="1"/>
          <p:nvPr/>
        </p:nvSpPr>
        <p:spPr>
          <a:xfrm>
            <a:off x="4568553" y="2807396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F2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E357A41-2DAC-4533-8E97-FE77985D5284}"/>
              </a:ext>
            </a:extLst>
          </p:cNvPr>
          <p:cNvSpPr txBox="1"/>
          <p:nvPr/>
        </p:nvSpPr>
        <p:spPr>
          <a:xfrm>
            <a:off x="5188868" y="2813470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F2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F11C0CD-176A-44C3-8278-1C5EFFF9283C}"/>
              </a:ext>
            </a:extLst>
          </p:cNvPr>
          <p:cNvSpPr txBox="1"/>
          <p:nvPr/>
        </p:nvSpPr>
        <p:spPr>
          <a:xfrm>
            <a:off x="3320945" y="3209277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F3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A5346F8-CCD1-48AB-9132-B992A629F2D9}"/>
              </a:ext>
            </a:extLst>
          </p:cNvPr>
          <p:cNvSpPr txBox="1"/>
          <p:nvPr/>
        </p:nvSpPr>
        <p:spPr>
          <a:xfrm>
            <a:off x="4598553" y="3168956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F3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DFCE5816-3241-4232-9670-3B40FF724BF0}"/>
              </a:ext>
            </a:extLst>
          </p:cNvPr>
          <p:cNvSpPr txBox="1"/>
          <p:nvPr/>
        </p:nvSpPr>
        <p:spPr>
          <a:xfrm>
            <a:off x="5621184" y="3149970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F3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9FC32D4-13C8-4AE9-B0A3-83484B267A35}"/>
              </a:ext>
            </a:extLst>
          </p:cNvPr>
          <p:cNvSpPr txBox="1"/>
          <p:nvPr/>
        </p:nvSpPr>
        <p:spPr>
          <a:xfrm>
            <a:off x="3188979" y="3409294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F4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FE6CB46-93A0-4D36-8FCE-14E9162C9989}"/>
              </a:ext>
            </a:extLst>
          </p:cNvPr>
          <p:cNvSpPr txBox="1"/>
          <p:nvPr/>
        </p:nvSpPr>
        <p:spPr>
          <a:xfrm>
            <a:off x="4319058" y="3342429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F4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B29586F-A180-4F13-8EEC-4B6E07281963}"/>
              </a:ext>
            </a:extLst>
          </p:cNvPr>
          <p:cNvSpPr txBox="1"/>
          <p:nvPr/>
        </p:nvSpPr>
        <p:spPr>
          <a:xfrm>
            <a:off x="5336745" y="3317878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F4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200003F-3006-4307-AA89-F33AFC9C54F1}"/>
              </a:ext>
            </a:extLst>
          </p:cNvPr>
          <p:cNvSpPr txBox="1"/>
          <p:nvPr/>
        </p:nvSpPr>
        <p:spPr>
          <a:xfrm>
            <a:off x="3138918" y="3597042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T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472E4DA-46A8-4766-ABB1-4803111D9611}"/>
              </a:ext>
            </a:extLst>
          </p:cNvPr>
          <p:cNvSpPr txBox="1"/>
          <p:nvPr/>
        </p:nvSpPr>
        <p:spPr>
          <a:xfrm>
            <a:off x="4459599" y="3571112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T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7B9C414-9ECB-4A94-B6BB-30D48EBFF462}"/>
              </a:ext>
            </a:extLst>
          </p:cNvPr>
          <p:cNvSpPr txBox="1"/>
          <p:nvPr/>
        </p:nvSpPr>
        <p:spPr>
          <a:xfrm>
            <a:off x="5486968" y="3571112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T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0120B4C-84AB-42E3-BA3B-4F0EABFABEBE}"/>
              </a:ext>
            </a:extLst>
          </p:cNvPr>
          <p:cNvSpPr txBox="1"/>
          <p:nvPr/>
        </p:nvSpPr>
        <p:spPr>
          <a:xfrm>
            <a:off x="8151787" y="1763474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H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7F04575-315D-4C7C-99D1-57B3B4D05D5D}"/>
              </a:ext>
            </a:extLst>
          </p:cNvPr>
          <p:cNvSpPr txBox="1"/>
          <p:nvPr/>
        </p:nvSpPr>
        <p:spPr>
          <a:xfrm>
            <a:off x="7628539" y="1935783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F1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7517B84-971C-43AF-AA43-CEB20F0908AC}"/>
              </a:ext>
            </a:extLst>
          </p:cNvPr>
          <p:cNvSpPr txBox="1"/>
          <p:nvPr/>
        </p:nvSpPr>
        <p:spPr>
          <a:xfrm>
            <a:off x="6873027" y="1914405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F2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466FC94-34F2-4AB9-A984-93A051746504}"/>
              </a:ext>
            </a:extLst>
          </p:cNvPr>
          <p:cNvSpPr txBox="1"/>
          <p:nvPr/>
        </p:nvSpPr>
        <p:spPr>
          <a:xfrm>
            <a:off x="6548588" y="2287277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F3</a:t>
            </a:r>
          </a:p>
        </p:txBody>
      </p:sp>
    </p:spTree>
    <p:extLst>
      <p:ext uri="{BB962C8B-B14F-4D97-AF65-F5344CB8AC3E}">
        <p14:creationId xmlns:p14="http://schemas.microsoft.com/office/powerpoint/2010/main" val="2644124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112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 Taeyeong</dc:creator>
  <cp:lastModifiedBy>Choi Taeyeong</cp:lastModifiedBy>
  <cp:revision>79</cp:revision>
  <dcterms:created xsi:type="dcterms:W3CDTF">2019-08-26T23:57:07Z</dcterms:created>
  <dcterms:modified xsi:type="dcterms:W3CDTF">2019-08-27T06:11:38Z</dcterms:modified>
</cp:coreProperties>
</file>