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F7"/>
    <a:srgbClr val="FFFF01"/>
    <a:srgbClr val="0938FF"/>
    <a:srgbClr val="0B4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>
        <p:scale>
          <a:sx n="100" d="100"/>
          <a:sy n="100" d="100"/>
        </p:scale>
        <p:origin x="-60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661921" cy="1646414"/>
          </a:xfrm>
          <a:prstGeom prst="wedgeRectCallout">
            <a:avLst>
              <a:gd name="adj1" fmla="val -21527"/>
              <a:gd name="adj2" fmla="val 122090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065833" y="969957"/>
            <a:ext cx="808064" cy="10090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>
            <a:off x="6287123" y="2155433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958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113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11304585">
              <a:off x="6492191" y="2224585"/>
              <a:ext cx="128469" cy="90571"/>
            </a:xfrm>
            <a:prstGeom prst="teardrop">
              <a:avLst>
                <a:gd name="adj" fmla="val 89517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10749561">
              <a:off x="6527338" y="2244146"/>
              <a:ext cx="54635" cy="44625"/>
            </a:xfrm>
            <a:prstGeom prst="teardrop">
              <a:avLst>
                <a:gd name="adj" fmla="val 7934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164063">
            <a:off x="6965751" y="1676376"/>
            <a:ext cx="235868" cy="826040"/>
            <a:chOff x="6886906" y="1424420"/>
            <a:chExt cx="235868" cy="826040"/>
          </a:xfrm>
        </p:grpSpPr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044CA069-4273-48FD-832D-C6BB8D9CEB29}"/>
                </a:ext>
              </a:extLst>
            </p:cNvPr>
            <p:cNvSpPr/>
            <p:nvPr/>
          </p:nvSpPr>
          <p:spPr>
            <a:xfrm rot="10011382">
              <a:off x="6886906" y="1424420"/>
              <a:ext cx="235868" cy="826040"/>
            </a:xfrm>
            <a:prstGeom prst="teardrop">
              <a:avLst>
                <a:gd name="adj" fmla="val 455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17441" y="1608288"/>
              <a:ext cx="179609" cy="485549"/>
            </a:xfrm>
            <a:prstGeom prst="teardrop">
              <a:avLst>
                <a:gd name="adj" fmla="val 2515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9759150">
              <a:off x="6956597" y="1726110"/>
              <a:ext cx="139486" cy="244779"/>
            </a:xfrm>
            <a:prstGeom prst="teardrop">
              <a:avLst>
                <a:gd name="adj" fmla="val 42889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8166080" y="1028872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 rot="20448032">
            <a:off x="7586041" y="1282757"/>
            <a:ext cx="332042" cy="816139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9969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691916">
              <a:off x="7686681" y="1226044"/>
              <a:ext cx="261731" cy="859431"/>
            </a:xfrm>
            <a:prstGeom prst="teardrop">
              <a:avLst>
                <a:gd name="adj" fmla="val 104881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748763">
              <a:off x="7754378" y="1378957"/>
              <a:ext cx="145176" cy="588217"/>
            </a:xfrm>
            <a:prstGeom prst="teardrop">
              <a:avLst>
                <a:gd name="adj" fmla="val 1112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139333">
              <a:off x="7780565" y="1551634"/>
              <a:ext cx="92802" cy="283103"/>
            </a:xfrm>
            <a:prstGeom prst="teardrop">
              <a:avLst>
                <a:gd name="adj" fmla="val 144516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020992">
              <a:off x="7810161" y="1634662"/>
              <a:ext cx="48951" cy="148000"/>
            </a:xfrm>
            <a:prstGeom prst="teardrop">
              <a:avLst>
                <a:gd name="adj" fmla="val 156638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1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33BA9B8-4710-44D5-A66A-B8AF23DEF59D}"/>
              </a:ext>
            </a:extLst>
          </p:cNvPr>
          <p:cNvSpPr/>
          <p:nvPr/>
        </p:nvSpPr>
        <p:spPr>
          <a:xfrm rot="4267154">
            <a:off x="7050394" y="1810550"/>
            <a:ext cx="868118" cy="26379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396822">
            <a:off x="7388846" y="1630482"/>
            <a:ext cx="199455" cy="654730"/>
            <a:chOff x="6906258" y="1491543"/>
            <a:chExt cx="199455" cy="677585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42797" y="1604949"/>
              <a:ext cx="153842" cy="485549"/>
            </a:xfrm>
            <a:prstGeom prst="teardrop">
              <a:avLst>
                <a:gd name="adj" fmla="val 4432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10149176">
              <a:off x="6968784" y="1735727"/>
              <a:ext cx="115440" cy="244779"/>
            </a:xfrm>
            <a:prstGeom prst="teardrop">
              <a:avLst>
                <a:gd name="adj" fmla="val 42889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665350" y="1589390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769700" y="1055907"/>
            <a:ext cx="437988" cy="638448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96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33BA9B8-4710-44D5-A66A-B8AF23DEF59D}"/>
              </a:ext>
            </a:extLst>
          </p:cNvPr>
          <p:cNvSpPr/>
          <p:nvPr/>
        </p:nvSpPr>
        <p:spPr>
          <a:xfrm rot="4267154">
            <a:off x="7050394" y="1810550"/>
            <a:ext cx="868118" cy="26379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396822">
            <a:off x="7388846" y="1630482"/>
            <a:ext cx="199455" cy="654730"/>
            <a:chOff x="6906258" y="1491543"/>
            <a:chExt cx="199455" cy="677585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42797" y="1604949"/>
              <a:ext cx="153842" cy="485549"/>
            </a:xfrm>
            <a:prstGeom prst="teardrop">
              <a:avLst>
                <a:gd name="adj" fmla="val 4432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10149176">
              <a:off x="6968784" y="1735727"/>
              <a:ext cx="115440" cy="244779"/>
            </a:xfrm>
            <a:prstGeom prst="teardrop">
              <a:avLst>
                <a:gd name="adj" fmla="val 42889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665350" y="1589390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769700" y="1055907"/>
            <a:ext cx="437988" cy="638448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F335F3-B774-427C-A047-D22CCB2358B9}"/>
              </a:ext>
            </a:extLst>
          </p:cNvPr>
          <p:cNvSpPr/>
          <p:nvPr/>
        </p:nvSpPr>
        <p:spPr>
          <a:xfrm>
            <a:off x="8633232" y="3082427"/>
            <a:ext cx="1216256" cy="452612"/>
          </a:xfrm>
          <a:prstGeom prst="rightArrow">
            <a:avLst>
              <a:gd name="adj1" fmla="val 50000"/>
              <a:gd name="adj2" fmla="val 9935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  <a:scene3d>
            <a:camera prst="isometricOffAxis1Top">
              <a:rot lat="18969643" lon="18762693" rev="49834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8478B-5116-4FEC-A548-8F3D1D256B7D}"/>
              </a:ext>
            </a:extLst>
          </p:cNvPr>
          <p:cNvGrpSpPr/>
          <p:nvPr/>
        </p:nvGrpSpPr>
        <p:grpSpPr>
          <a:xfrm>
            <a:off x="3189807" y="3067226"/>
            <a:ext cx="275865" cy="207261"/>
            <a:chOff x="3252685" y="4363039"/>
            <a:chExt cx="303452" cy="227987"/>
          </a:xfrm>
        </p:grpSpPr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F8E9BA3C-1EDD-4272-8C01-AD9399A7BD47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0534C09C-5815-4DC8-9430-C79CA6A0ABE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106126C-3253-4ECB-9AF6-333D5041D07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E8BA498-272C-4741-ADB8-CC5D4EC57FC8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6637B4-9B2A-4FE5-B529-C18344238983}"/>
              </a:ext>
            </a:extLst>
          </p:cNvPr>
          <p:cNvGrpSpPr/>
          <p:nvPr/>
        </p:nvGrpSpPr>
        <p:grpSpPr>
          <a:xfrm rot="19958770">
            <a:off x="2932139" y="2843921"/>
            <a:ext cx="331216" cy="207261"/>
            <a:chOff x="3252685" y="4363039"/>
            <a:chExt cx="303452" cy="227987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20CD3D4A-3F46-4333-AC29-63A5F209C95A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46D2E2C9-E35E-4725-8AE8-63AB416A49E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21265F7-E27F-487A-BE06-E92FB3758989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7A0CA71-FF72-4565-94DD-7984DCF6546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A89F6E3-5F40-4367-8839-A1C0733515A9}"/>
              </a:ext>
            </a:extLst>
          </p:cNvPr>
          <p:cNvGrpSpPr/>
          <p:nvPr/>
        </p:nvGrpSpPr>
        <p:grpSpPr>
          <a:xfrm rot="187554">
            <a:off x="2819534" y="2542474"/>
            <a:ext cx="364338" cy="207261"/>
            <a:chOff x="3252685" y="4363039"/>
            <a:chExt cx="303452" cy="227987"/>
          </a:xfrm>
        </p:grpSpPr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B554F19-39CC-439E-8471-59D816146E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DB3863D-D8DE-4A75-89E8-B33393CDBB4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D4623523-09D4-4702-8273-5FD08626796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46FC31EA-D9A9-4BCF-9AE2-C653D1B9C30A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BAA48D-B303-42AF-BC12-AC30C82C40C0}"/>
              </a:ext>
            </a:extLst>
          </p:cNvPr>
          <p:cNvGrpSpPr/>
          <p:nvPr/>
        </p:nvGrpSpPr>
        <p:grpSpPr>
          <a:xfrm rot="2207151">
            <a:off x="3132152" y="2362159"/>
            <a:ext cx="400772" cy="207261"/>
            <a:chOff x="3252685" y="4363039"/>
            <a:chExt cx="303452" cy="227987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2CA456F3-91CC-4103-BFEE-96767A4439B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5CADC5F-E81A-407A-8450-F61D4953B2F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02AC890B-937F-4599-AEEE-C7F742D5C926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0C5C7C87-BF99-4FDF-8BC2-B1487E9A84AE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19D5A50-2176-4D4C-B2C8-F3B049D5B991}"/>
              </a:ext>
            </a:extLst>
          </p:cNvPr>
          <p:cNvGrpSpPr/>
          <p:nvPr/>
        </p:nvGrpSpPr>
        <p:grpSpPr>
          <a:xfrm rot="1438659">
            <a:off x="4379928" y="3114336"/>
            <a:ext cx="275865" cy="207261"/>
            <a:chOff x="3252685" y="4363039"/>
            <a:chExt cx="303452" cy="227987"/>
          </a:xfrm>
        </p:grpSpPr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429AA344-CAC1-4EF0-B766-2C62D09C6021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366D2FB1-7FAA-4CF2-98E2-1D6C157B9B09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C982404A-E2DB-4E88-91F9-BA7F7CD979F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392D25B1-2852-404A-9506-827357845CE6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522797-672D-4B95-99DD-5D6511FBD4BE}"/>
              </a:ext>
            </a:extLst>
          </p:cNvPr>
          <p:cNvGrpSpPr/>
          <p:nvPr/>
        </p:nvGrpSpPr>
        <p:grpSpPr>
          <a:xfrm rot="413890">
            <a:off x="4282966" y="2804567"/>
            <a:ext cx="333797" cy="207261"/>
            <a:chOff x="3252685" y="4363039"/>
            <a:chExt cx="303452" cy="227987"/>
          </a:xfrm>
        </p:grpSpPr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8F4FA053-9BF9-4A02-843F-050586F203BE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31924B64-66AE-4E60-A30A-952704900452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A6B9213A-407A-4A88-8828-26A7B9B393F4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CDEB1AAA-FD67-49AD-B429-23502FD0233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A4CE631-251D-4A42-9595-FC8BA800C3AB}"/>
              </a:ext>
            </a:extLst>
          </p:cNvPr>
          <p:cNvGrpSpPr/>
          <p:nvPr/>
        </p:nvGrpSpPr>
        <p:grpSpPr>
          <a:xfrm rot="20972468">
            <a:off x="4492473" y="2532803"/>
            <a:ext cx="333797" cy="207261"/>
            <a:chOff x="3252685" y="4363039"/>
            <a:chExt cx="303452" cy="227987"/>
          </a:xfrm>
        </p:grpSpPr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3BAA2867-C94D-493E-A0D6-EE80454E862D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F8BE0A59-A042-4CB4-8F7E-F265BCDB8B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F2316C2-235A-4AF0-B4D7-5BDED23FA7E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EF47C1A6-6FB4-4CBA-9F1E-DA58B70A7DBD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3303D1-BAF8-4441-AA0E-7702C5AB8AD4}"/>
              </a:ext>
            </a:extLst>
          </p:cNvPr>
          <p:cNvGrpSpPr/>
          <p:nvPr/>
        </p:nvGrpSpPr>
        <p:grpSpPr>
          <a:xfrm rot="20882992">
            <a:off x="4162015" y="2344388"/>
            <a:ext cx="403895" cy="207261"/>
            <a:chOff x="3252685" y="4363039"/>
            <a:chExt cx="303452" cy="22798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2D3DFE02-CDC7-412F-9009-5DE29159848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7ED7223C-E894-40B0-B71E-16567B5272FF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92BBBA26-B15D-452D-AF44-8B90B17063C0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A4333F36-2E55-426C-BBFA-2FCA597DE8C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9E2C1-3AFA-4342-82B3-B1FFC251EB84}"/>
              </a:ext>
            </a:extLst>
          </p:cNvPr>
          <p:cNvGrpSpPr/>
          <p:nvPr/>
        </p:nvGrpSpPr>
        <p:grpSpPr>
          <a:xfrm rot="843769">
            <a:off x="5416740" y="3088096"/>
            <a:ext cx="275865" cy="207261"/>
            <a:chOff x="3252685" y="4363039"/>
            <a:chExt cx="303452" cy="227987"/>
          </a:xfrm>
        </p:grpSpPr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F9183E72-E693-45F2-B4F5-C1B6D27F0D06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D4071003-904D-4E71-B257-86EBE1DFF01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3AB2F142-E4C9-4681-AE07-DE664644F37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85E4339C-CC17-41FF-A1A1-C88FDEC337C1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A2280E-D6A3-41B6-A650-CFEBBB78F7A3}"/>
              </a:ext>
            </a:extLst>
          </p:cNvPr>
          <p:cNvGrpSpPr/>
          <p:nvPr/>
        </p:nvGrpSpPr>
        <p:grpSpPr>
          <a:xfrm rot="21244488">
            <a:off x="5467495" y="2824604"/>
            <a:ext cx="367177" cy="171290"/>
            <a:chOff x="3252685" y="4363039"/>
            <a:chExt cx="303452" cy="227987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ED0E83-1E8F-43E5-96B0-A588F15FF6E9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3CBE0EE5-CAE4-4193-9D9D-0434C652B1F6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3BECE72D-735F-477A-A1A2-2E2DA0C40848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BF5FAAF-8D4E-447B-8F94-C598EEC75404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65B262-7061-494E-B5DB-EC6D790AD2F7}"/>
              </a:ext>
            </a:extLst>
          </p:cNvPr>
          <p:cNvGrpSpPr/>
          <p:nvPr/>
        </p:nvGrpSpPr>
        <p:grpSpPr>
          <a:xfrm rot="21244488">
            <a:off x="5391604" y="2539828"/>
            <a:ext cx="403895" cy="207261"/>
            <a:chOff x="3252685" y="4363039"/>
            <a:chExt cx="303452" cy="227987"/>
          </a:xfrm>
        </p:grpSpPr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5A69125C-8533-4DCE-8F70-585AFEE6FEC8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F5E32F7B-97BC-45C0-A567-5F83405D2D54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0962F03A-CAF3-4530-ADEC-A68471D525AF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C7F3E6A7-F1BD-48D8-ABC0-AAC0708415AF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A77124-537A-420B-8338-7167E331771F}"/>
              </a:ext>
            </a:extLst>
          </p:cNvPr>
          <p:cNvGrpSpPr/>
          <p:nvPr/>
        </p:nvGrpSpPr>
        <p:grpSpPr>
          <a:xfrm rot="21244488">
            <a:off x="5172768" y="2339334"/>
            <a:ext cx="488714" cy="171290"/>
            <a:chOff x="3252685" y="4363039"/>
            <a:chExt cx="303452" cy="227987"/>
          </a:xfrm>
        </p:grpSpPr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8DD06F71-A78B-478D-ACA1-5EA9BDC0D934}"/>
                </a:ext>
              </a:extLst>
            </p:cNvPr>
            <p:cNvSpPr/>
            <p:nvPr/>
          </p:nvSpPr>
          <p:spPr>
            <a:xfrm>
              <a:off x="3252685" y="4363039"/>
              <a:ext cx="303452" cy="22798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05A7AC1B-418E-4BD9-8AD6-48B88A26A8A0}"/>
                </a:ext>
              </a:extLst>
            </p:cNvPr>
            <p:cNvSpPr/>
            <p:nvPr/>
          </p:nvSpPr>
          <p:spPr>
            <a:xfrm>
              <a:off x="3281502" y="4394219"/>
              <a:ext cx="250786" cy="155718"/>
            </a:xfrm>
            <a:prstGeom prst="flowChartConnector">
              <a:avLst/>
            </a:prstGeom>
            <a:solidFill>
              <a:srgbClr val="61FF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717392C1-7B83-42C5-BBD1-21C68AD68D01}"/>
                </a:ext>
              </a:extLst>
            </p:cNvPr>
            <p:cNvSpPr/>
            <p:nvPr/>
          </p:nvSpPr>
          <p:spPr>
            <a:xfrm>
              <a:off x="3331881" y="4418897"/>
              <a:ext cx="141562" cy="106358"/>
            </a:xfrm>
            <a:prstGeom prst="flowChartConnector">
              <a:avLst/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81C0F0C2-8357-444F-8393-8B9F78C72C63}"/>
                </a:ext>
              </a:extLst>
            </p:cNvPr>
            <p:cNvSpPr/>
            <p:nvPr/>
          </p:nvSpPr>
          <p:spPr>
            <a:xfrm>
              <a:off x="3366340" y="4439052"/>
              <a:ext cx="72644" cy="6604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92342F-7587-432D-9A7F-14CF16D840D9}"/>
              </a:ext>
            </a:extLst>
          </p:cNvPr>
          <p:cNvSpPr txBox="1"/>
          <p:nvPr/>
        </p:nvSpPr>
        <p:spPr>
          <a:xfrm>
            <a:off x="6369971" y="382440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FB0503-8CF8-4BEF-9515-D1A7AED2DDA4}"/>
              </a:ext>
            </a:extLst>
          </p:cNvPr>
          <p:cNvSpPr txBox="1"/>
          <p:nvPr/>
        </p:nvSpPr>
        <p:spPr>
          <a:xfrm>
            <a:off x="9510297" y="1830244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AB991-838C-444B-B6A1-988FFE6BC7A3}"/>
              </a:ext>
            </a:extLst>
          </p:cNvPr>
          <p:cNvSpPr txBox="1"/>
          <p:nvPr/>
        </p:nvSpPr>
        <p:spPr>
          <a:xfrm>
            <a:off x="7762499" y="29477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C4F93B-E976-4892-B501-43423441E850}"/>
              </a:ext>
            </a:extLst>
          </p:cNvPr>
          <p:cNvSpPr txBox="1"/>
          <p:nvPr/>
        </p:nvSpPr>
        <p:spPr>
          <a:xfrm>
            <a:off x="8677142" y="269441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EA22B0-9D1A-4FC6-B3D2-A4779FB1845D}"/>
              </a:ext>
            </a:extLst>
          </p:cNvPr>
          <p:cNvSpPr txBox="1"/>
          <p:nvPr/>
        </p:nvSpPr>
        <p:spPr>
          <a:xfrm>
            <a:off x="9163527" y="235374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A1540C-7F6D-4CBF-AA7A-12BFDA18A2E4}"/>
              </a:ext>
            </a:extLst>
          </p:cNvPr>
          <p:cNvSpPr txBox="1"/>
          <p:nvPr/>
        </p:nvSpPr>
        <p:spPr>
          <a:xfrm>
            <a:off x="9390208" y="2116876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F1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1183B06-BFD2-4019-821A-B83BEC110DA1}"/>
              </a:ext>
            </a:extLst>
          </p:cNvPr>
          <p:cNvSpPr txBox="1"/>
          <p:nvPr/>
        </p:nvSpPr>
        <p:spPr>
          <a:xfrm>
            <a:off x="5611361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FA66BA-8EE2-4E15-A69F-72E8050811C5}"/>
              </a:ext>
            </a:extLst>
          </p:cNvPr>
          <p:cNvSpPr txBox="1"/>
          <p:nvPr/>
        </p:nvSpPr>
        <p:spPr>
          <a:xfrm>
            <a:off x="4518202" y="22904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26B6CB-916C-46BF-9A68-DC6C33C7FA76}"/>
              </a:ext>
            </a:extLst>
          </p:cNvPr>
          <p:cNvSpPr txBox="1"/>
          <p:nvPr/>
        </p:nvSpPr>
        <p:spPr>
          <a:xfrm>
            <a:off x="2930353" y="228004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AE90D0-0C24-438A-95F0-F300377B9C83}"/>
              </a:ext>
            </a:extLst>
          </p:cNvPr>
          <p:cNvSpPr txBox="1"/>
          <p:nvPr/>
        </p:nvSpPr>
        <p:spPr>
          <a:xfrm>
            <a:off x="3127416" y="255994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8CE2AB-7080-4A78-ABE0-F55DEF030EDC}"/>
              </a:ext>
            </a:extLst>
          </p:cNvPr>
          <p:cNvSpPr txBox="1"/>
          <p:nvPr/>
        </p:nvSpPr>
        <p:spPr>
          <a:xfrm>
            <a:off x="4237428" y="2529263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D2401EA-F5F5-4F91-BCBC-CA6713AEB48F}"/>
              </a:ext>
            </a:extLst>
          </p:cNvPr>
          <p:cNvSpPr txBox="1"/>
          <p:nvPr/>
        </p:nvSpPr>
        <p:spPr>
          <a:xfrm>
            <a:off x="5132873" y="255988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5466F38-375E-403E-9283-93111B5AB3E5}"/>
              </a:ext>
            </a:extLst>
          </p:cNvPr>
          <p:cNvSpPr txBox="1"/>
          <p:nvPr/>
        </p:nvSpPr>
        <p:spPr>
          <a:xfrm>
            <a:off x="3195332" y="27934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209279F-E05D-4A0D-86A5-900001FD1BCA}"/>
              </a:ext>
            </a:extLst>
          </p:cNvPr>
          <p:cNvSpPr txBox="1"/>
          <p:nvPr/>
        </p:nvSpPr>
        <p:spPr>
          <a:xfrm>
            <a:off x="4568553" y="280739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357A41-2DAC-4533-8E97-FE77985D5284}"/>
              </a:ext>
            </a:extLst>
          </p:cNvPr>
          <p:cNvSpPr txBox="1"/>
          <p:nvPr/>
        </p:nvSpPr>
        <p:spPr>
          <a:xfrm>
            <a:off x="5188868" y="28134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11C0CD-176A-44C3-8278-1C5EFFF9283C}"/>
              </a:ext>
            </a:extLst>
          </p:cNvPr>
          <p:cNvSpPr txBox="1"/>
          <p:nvPr/>
        </p:nvSpPr>
        <p:spPr>
          <a:xfrm>
            <a:off x="3320945" y="3209277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5346F8-CCD1-48AB-9132-B992A629F2D9}"/>
              </a:ext>
            </a:extLst>
          </p:cNvPr>
          <p:cNvSpPr txBox="1"/>
          <p:nvPr/>
        </p:nvSpPr>
        <p:spPr>
          <a:xfrm>
            <a:off x="4598553" y="31689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CE5816-3241-4232-9670-3B40FF724BF0}"/>
              </a:ext>
            </a:extLst>
          </p:cNvPr>
          <p:cNvSpPr txBox="1"/>
          <p:nvPr/>
        </p:nvSpPr>
        <p:spPr>
          <a:xfrm>
            <a:off x="5621184" y="314997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9FC32D4-13C8-4AE9-B0A3-83484B267A35}"/>
              </a:ext>
            </a:extLst>
          </p:cNvPr>
          <p:cNvSpPr txBox="1"/>
          <p:nvPr/>
        </p:nvSpPr>
        <p:spPr>
          <a:xfrm>
            <a:off x="3188979" y="3409294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E6CB46-93A0-4D36-8FCE-14E9162C9989}"/>
              </a:ext>
            </a:extLst>
          </p:cNvPr>
          <p:cNvSpPr txBox="1"/>
          <p:nvPr/>
        </p:nvSpPr>
        <p:spPr>
          <a:xfrm>
            <a:off x="4319058" y="3342429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29586F-A180-4F13-8EEC-4B6E07281963}"/>
              </a:ext>
            </a:extLst>
          </p:cNvPr>
          <p:cNvSpPr txBox="1"/>
          <p:nvPr/>
        </p:nvSpPr>
        <p:spPr>
          <a:xfrm>
            <a:off x="5336745" y="3317878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F4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00003F-3006-4307-AA89-F33AFC9C54F1}"/>
              </a:ext>
            </a:extLst>
          </p:cNvPr>
          <p:cNvSpPr txBox="1"/>
          <p:nvPr/>
        </p:nvSpPr>
        <p:spPr>
          <a:xfrm>
            <a:off x="3138918" y="359704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72E4DA-46A8-4766-ABB1-4803111D9611}"/>
              </a:ext>
            </a:extLst>
          </p:cNvPr>
          <p:cNvSpPr txBox="1"/>
          <p:nvPr/>
        </p:nvSpPr>
        <p:spPr>
          <a:xfrm>
            <a:off x="4459599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7B9C414-9ECB-4A94-B6BB-30D48EBFF462}"/>
              </a:ext>
            </a:extLst>
          </p:cNvPr>
          <p:cNvSpPr txBox="1"/>
          <p:nvPr/>
        </p:nvSpPr>
        <p:spPr>
          <a:xfrm>
            <a:off x="5486968" y="357111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120B4C-84AB-42E3-BA3B-4F0EABFABEBE}"/>
              </a:ext>
            </a:extLst>
          </p:cNvPr>
          <p:cNvSpPr txBox="1"/>
          <p:nvPr/>
        </p:nvSpPr>
        <p:spPr>
          <a:xfrm>
            <a:off x="8127602" y="99261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F04575-315D-4C7C-99D1-57B3B4D05D5D}"/>
              </a:ext>
            </a:extLst>
          </p:cNvPr>
          <p:cNvSpPr txBox="1"/>
          <p:nvPr/>
        </p:nvSpPr>
        <p:spPr>
          <a:xfrm>
            <a:off x="7608935" y="194719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7517B84-971C-43AF-AA43-CEB20F0908AC}"/>
              </a:ext>
            </a:extLst>
          </p:cNvPr>
          <p:cNvSpPr txBox="1"/>
          <p:nvPr/>
        </p:nvSpPr>
        <p:spPr>
          <a:xfrm>
            <a:off x="6944117" y="1967224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466FC94-34F2-4AB9-A984-93A051746504}"/>
              </a:ext>
            </a:extLst>
          </p:cNvPr>
          <p:cNvSpPr txBox="1"/>
          <p:nvPr/>
        </p:nvSpPr>
        <p:spPr>
          <a:xfrm>
            <a:off x="6548588" y="228727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64412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112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Choi Taeyeong</cp:lastModifiedBy>
  <cp:revision>75</cp:revision>
  <dcterms:created xsi:type="dcterms:W3CDTF">2019-08-26T23:57:07Z</dcterms:created>
  <dcterms:modified xsi:type="dcterms:W3CDTF">2019-08-27T06:07:06Z</dcterms:modified>
</cp:coreProperties>
</file>